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6858000" cx="12192000"/>
  <p:notesSz cx="6858000" cy="9144000"/>
  <p:embeddedFontLst>
    <p:embeddedFont>
      <p:font typeface="Poppins"/>
      <p:regular r:id="rId25"/>
      <p:bold r:id="rId26"/>
      <p:italic r:id="rId27"/>
      <p:boldItalic r:id="rId28"/>
    </p:embeddedFont>
    <p:embeddedFont>
      <p:font typeface="Poppins Light"/>
      <p:regular r:id="rId29"/>
      <p:bold r:id="rId30"/>
      <p:italic r:id="rId31"/>
      <p:boldItalic r:id="rId32"/>
    </p:embeddedFont>
    <p:embeddedFont>
      <p:font typeface="Century Gothic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84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84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oppins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Light-italic.fntdata"/><Relationship Id="rId30" Type="http://schemas.openxmlformats.org/officeDocument/2006/relationships/font" Target="fonts/PoppinsLight-bold.fntdata"/><Relationship Id="rId11" Type="http://schemas.openxmlformats.org/officeDocument/2006/relationships/slide" Target="slides/slide5.xml"/><Relationship Id="rId33" Type="http://schemas.openxmlformats.org/officeDocument/2006/relationships/font" Target="fonts/CenturyGothic-regular.fntdata"/><Relationship Id="rId10" Type="http://schemas.openxmlformats.org/officeDocument/2006/relationships/slide" Target="slides/slide4.xml"/><Relationship Id="rId32" Type="http://schemas.openxmlformats.org/officeDocument/2006/relationships/font" Target="fonts/PoppinsLight-boldItalic.fntdata"/><Relationship Id="rId13" Type="http://schemas.openxmlformats.org/officeDocument/2006/relationships/slide" Target="slides/slide7.xml"/><Relationship Id="rId35" Type="http://schemas.openxmlformats.org/officeDocument/2006/relationships/font" Target="fonts/CenturyGothic-italic.fntdata"/><Relationship Id="rId12" Type="http://schemas.openxmlformats.org/officeDocument/2006/relationships/slide" Target="slides/slide6.xml"/><Relationship Id="rId34" Type="http://schemas.openxmlformats.org/officeDocument/2006/relationships/font" Target="fonts/CenturyGothic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CenturyGothic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ae5a1d6967_0_4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ae5a1d6967_0_4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ae5a1d6967_0_4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ae5a1d6967_0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ae5a1d6967_0_4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ae5a1d6967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ae5a1d6967_0_4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ae5a1d6967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ae5a1d6967_0_3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ae5a1d6967_0_3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ae5a1d6967_0_1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ae5a1d6967_0_1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gae5a1d6967_0_1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e5a1d6967_0_6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ae5a1d696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ae5a1d6967_0_3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ae5a1d6967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e5a1d6967_0_3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e5a1d6967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77606" y="3163228"/>
            <a:ext cx="4711201" cy="349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/>
          <p:nvPr>
            <p:ph type="title"/>
          </p:nvPr>
        </p:nvSpPr>
        <p:spPr>
          <a:xfrm>
            <a:off x="609600" y="1392233"/>
            <a:ext cx="8400300" cy="114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609600" y="2776433"/>
            <a:ext cx="3189900" cy="368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61950" lvl="1" marL="9144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71" name="Google Shape;71;p12"/>
          <p:cNvSpPr txBox="1"/>
          <p:nvPr>
            <p:ph idx="2" type="body"/>
          </p:nvPr>
        </p:nvSpPr>
        <p:spPr>
          <a:xfrm>
            <a:off x="3991904" y="2776433"/>
            <a:ext cx="3189900" cy="368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61950" lvl="1" marL="9144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72" name="Google Shape;72;p12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609600" y="1392233"/>
            <a:ext cx="8400300" cy="114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body"/>
          </p:nvPr>
        </p:nvSpPr>
        <p:spPr>
          <a:xfrm>
            <a:off x="609600" y="2776433"/>
            <a:ext cx="3146400" cy="37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61950" lvl="1" marL="9144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76" name="Google Shape;76;p13"/>
          <p:cNvSpPr txBox="1"/>
          <p:nvPr>
            <p:ph idx="2" type="body"/>
          </p:nvPr>
        </p:nvSpPr>
        <p:spPr>
          <a:xfrm>
            <a:off x="4522800" y="2776433"/>
            <a:ext cx="3146400" cy="37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61950" lvl="1" marL="9144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77" name="Google Shape;77;p13"/>
          <p:cNvSpPr txBox="1"/>
          <p:nvPr>
            <p:ph idx="3" type="body"/>
          </p:nvPr>
        </p:nvSpPr>
        <p:spPr>
          <a:xfrm>
            <a:off x="8435996" y="2776433"/>
            <a:ext cx="3146400" cy="37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61950" lvl="1" marL="9144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78" name="Google Shape;78;p13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30300" y="2967600"/>
            <a:ext cx="4158502" cy="36871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 txBox="1"/>
          <p:nvPr>
            <p:ph type="title"/>
          </p:nvPr>
        </p:nvSpPr>
        <p:spPr>
          <a:xfrm>
            <a:off x="609600" y="1392233"/>
            <a:ext cx="8400300" cy="114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no illustration">
  <p:cSld name="TITLE_ONLY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609600" y="1392233"/>
            <a:ext cx="8400300" cy="114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9pPr>
          </a:lstStyle>
          <a:p/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609600" y="5875079"/>
            <a:ext cx="10972800" cy="69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50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73700" y="2709500"/>
            <a:ext cx="5015099" cy="3945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88227" y="3357712"/>
            <a:ext cx="4600566" cy="32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no illustration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>
            <p:ph idx="2" type="pic"/>
          </p:nvPr>
        </p:nvSpPr>
        <p:spPr>
          <a:xfrm>
            <a:off x="986971" y="2358571"/>
            <a:ext cx="2140858" cy="2140858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1511300" y="6778384"/>
            <a:ext cx="10702146" cy="79615"/>
          </a:xfrm>
          <a:prstGeom prst="rect">
            <a:avLst/>
          </a:prstGeom>
          <a:gradFill>
            <a:gsLst>
              <a:gs pos="0">
                <a:srgbClr val="92667D"/>
              </a:gs>
              <a:gs pos="100000">
                <a:srgbClr val="FF788B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/>
          <p:nvPr/>
        </p:nvSpPr>
        <p:spPr>
          <a:xfrm>
            <a:off x="0" y="6778384"/>
            <a:ext cx="1447800" cy="7961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" name="Google Shape;29;p4"/>
          <p:cNvCxnSpPr/>
          <p:nvPr/>
        </p:nvCxnSpPr>
        <p:spPr>
          <a:xfrm>
            <a:off x="10157648" y="5725466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rgbClr val="D0CECE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0" name="Google Shape;30;p4"/>
          <p:cNvCxnSpPr/>
          <p:nvPr/>
        </p:nvCxnSpPr>
        <p:spPr>
          <a:xfrm>
            <a:off x="251648" y="-535634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rgbClr val="D0CEC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" name="Google Shape;31;p4"/>
          <p:cNvSpPr/>
          <p:nvPr/>
        </p:nvSpPr>
        <p:spPr>
          <a:xfrm flipH="1">
            <a:off x="11012467" y="2260600"/>
            <a:ext cx="1171294" cy="2336800"/>
          </a:xfrm>
          <a:custGeom>
            <a:rect b="b" l="l" r="r" t="t"/>
            <a:pathLst>
              <a:path extrusionOk="0" h="6858000" w="3437493">
                <a:moveTo>
                  <a:pt x="0" y="0"/>
                </a:moveTo>
                <a:lnTo>
                  <a:pt x="3437493" y="3429000"/>
                </a:lnTo>
                <a:lnTo>
                  <a:pt x="9525" y="6858000"/>
                </a:lnTo>
                <a:lnTo>
                  <a:pt x="9525" y="6858000"/>
                </a:lnTo>
              </a:path>
            </a:pathLst>
          </a:custGeom>
          <a:noFill/>
          <a:ln cap="flat" cmpd="sng" w="12700">
            <a:solidFill>
              <a:srgbClr val="D0CEC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6" name="Google Shape;36;p5"/>
          <p:cNvCxnSpPr/>
          <p:nvPr/>
        </p:nvCxnSpPr>
        <p:spPr>
          <a:xfrm>
            <a:off x="10157648" y="5725466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rgbClr val="D0CECE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7" name="Google Shape;37;p5"/>
          <p:cNvCxnSpPr/>
          <p:nvPr/>
        </p:nvCxnSpPr>
        <p:spPr>
          <a:xfrm>
            <a:off x="251648" y="-535634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rgbClr val="D0CEC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8" name="Google Shape;38;p5"/>
          <p:cNvSpPr/>
          <p:nvPr/>
        </p:nvSpPr>
        <p:spPr>
          <a:xfrm flipH="1">
            <a:off x="11012467" y="2260600"/>
            <a:ext cx="1171294" cy="2336800"/>
          </a:xfrm>
          <a:custGeom>
            <a:rect b="b" l="l" r="r" t="t"/>
            <a:pathLst>
              <a:path extrusionOk="0" h="6858000" w="3437493">
                <a:moveTo>
                  <a:pt x="0" y="0"/>
                </a:moveTo>
                <a:lnTo>
                  <a:pt x="3437493" y="3429000"/>
                </a:lnTo>
                <a:lnTo>
                  <a:pt x="9525" y="6858000"/>
                </a:lnTo>
                <a:lnTo>
                  <a:pt x="9525" y="6858000"/>
                </a:lnTo>
              </a:path>
            </a:pathLst>
          </a:custGeom>
          <a:noFill/>
          <a:ln cap="flat" cmpd="sng" w="12700">
            <a:solidFill>
              <a:srgbClr val="D0CEC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08200" y="2346400"/>
            <a:ext cx="5829235" cy="4280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>
            <p:ph type="ctrTitle"/>
          </p:nvPr>
        </p:nvSpPr>
        <p:spPr>
          <a:xfrm>
            <a:off x="914400" y="928567"/>
            <a:ext cx="7188000" cy="39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867033" y="2900833"/>
            <a:ext cx="5172001" cy="382728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/>
          <p:nvPr>
            <p:ph type="ctrTitle"/>
          </p:nvPr>
        </p:nvSpPr>
        <p:spPr>
          <a:xfrm>
            <a:off x="914400" y="2415933"/>
            <a:ext cx="6630900" cy="1546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49" name="Google Shape;49;p8"/>
          <p:cNvSpPr txBox="1"/>
          <p:nvPr>
            <p:ph idx="1" type="subTitle"/>
          </p:nvPr>
        </p:nvSpPr>
        <p:spPr>
          <a:xfrm>
            <a:off x="914400" y="4193133"/>
            <a:ext cx="3324900" cy="104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65429" y="3121048"/>
            <a:ext cx="5172001" cy="350544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/>
          <p:nvPr>
            <p:ph idx="1" type="body"/>
          </p:nvPr>
        </p:nvSpPr>
        <p:spPr>
          <a:xfrm>
            <a:off x="1283800" y="1226633"/>
            <a:ext cx="5958900" cy="44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501650" lvl="0" marL="457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4300"/>
              <a:buChar char="●"/>
              <a:defRPr sz="4300">
                <a:solidFill>
                  <a:schemeClr val="accent5"/>
                </a:solidFill>
              </a:defRPr>
            </a:lvl1pPr>
            <a:lvl2pPr indent="-5016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300"/>
              <a:buChar char="○"/>
              <a:defRPr sz="4300">
                <a:solidFill>
                  <a:schemeClr val="accent5"/>
                </a:solidFill>
              </a:defRPr>
            </a:lvl2pPr>
            <a:lvl3pPr indent="-5016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Char char="■"/>
              <a:defRPr sz="4300">
                <a:solidFill>
                  <a:schemeClr val="accent5"/>
                </a:solidFill>
              </a:defRPr>
            </a:lvl3pPr>
            <a:lvl4pPr indent="-5016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Char char="●"/>
              <a:defRPr sz="4300">
                <a:solidFill>
                  <a:schemeClr val="accent5"/>
                </a:solidFill>
              </a:defRPr>
            </a:lvl4pPr>
            <a:lvl5pPr indent="-5016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Char char="○"/>
              <a:defRPr sz="4300">
                <a:solidFill>
                  <a:schemeClr val="accent5"/>
                </a:solidFill>
              </a:defRPr>
            </a:lvl5pPr>
            <a:lvl6pPr indent="-5016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Char char="■"/>
              <a:defRPr sz="4300">
                <a:solidFill>
                  <a:schemeClr val="accent5"/>
                </a:solidFill>
              </a:defRPr>
            </a:lvl6pPr>
            <a:lvl7pPr indent="-5016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Char char="●"/>
              <a:defRPr sz="4300">
                <a:solidFill>
                  <a:schemeClr val="accent5"/>
                </a:solidFill>
              </a:defRPr>
            </a:lvl7pPr>
            <a:lvl8pPr indent="-5016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Char char="○"/>
              <a:defRPr sz="4300">
                <a:solidFill>
                  <a:schemeClr val="accent5"/>
                </a:solidFill>
              </a:defRPr>
            </a:lvl8pPr>
            <a:lvl9pPr indent="-5016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Char char="■"/>
              <a:defRPr sz="43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/>
        </p:nvSpPr>
        <p:spPr>
          <a:xfrm>
            <a:off x="520762" y="761433"/>
            <a:ext cx="8640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8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“</a:t>
            </a:r>
            <a:endParaRPr b="1" sz="1280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2466" y="3068431"/>
            <a:ext cx="4936331" cy="3581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0"/>
          <p:cNvSpPr txBox="1"/>
          <p:nvPr>
            <p:ph type="title"/>
          </p:nvPr>
        </p:nvSpPr>
        <p:spPr>
          <a:xfrm>
            <a:off x="609600" y="1392233"/>
            <a:ext cx="8400300" cy="114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609600" y="2717800"/>
            <a:ext cx="6572400" cy="248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2750" lvl="0" marL="457200" rtl="0">
              <a:spcBef>
                <a:spcPts val="800"/>
              </a:spcBef>
              <a:spcAft>
                <a:spcPts val="0"/>
              </a:spcAft>
              <a:buSzPts val="2900"/>
              <a:buChar char="●"/>
              <a:defRPr/>
            </a:lvl1pPr>
            <a:lvl2pPr indent="-412750" lvl="1" marL="914400" rtl="0">
              <a:spcBef>
                <a:spcPts val="0"/>
              </a:spcBef>
              <a:spcAft>
                <a:spcPts val="0"/>
              </a:spcAft>
              <a:buSzPts val="2900"/>
              <a:buChar char="○"/>
              <a:defRPr/>
            </a:lvl2pPr>
            <a:lvl3pPr indent="-412750" lvl="2" marL="1371600" rtl="0">
              <a:spcBef>
                <a:spcPts val="0"/>
              </a:spcBef>
              <a:spcAft>
                <a:spcPts val="0"/>
              </a:spcAft>
              <a:buSzPts val="2900"/>
              <a:buChar char="■"/>
              <a:defRPr/>
            </a:lvl3pPr>
            <a:lvl4pPr indent="-412750" lvl="3" marL="1828800" rtl="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4pPr>
            <a:lvl5pPr indent="-412750" lvl="4" marL="2286000" rtl="0">
              <a:spcBef>
                <a:spcPts val="0"/>
              </a:spcBef>
              <a:spcAft>
                <a:spcPts val="0"/>
              </a:spcAft>
              <a:buSzPts val="2900"/>
              <a:buChar char="○"/>
              <a:defRPr/>
            </a:lvl5pPr>
            <a:lvl6pPr indent="-412750" lvl="5" marL="2743200" rtl="0">
              <a:spcBef>
                <a:spcPts val="0"/>
              </a:spcBef>
              <a:spcAft>
                <a:spcPts val="0"/>
              </a:spcAft>
              <a:buSzPts val="2900"/>
              <a:buChar char="■"/>
              <a:defRPr/>
            </a:lvl6pPr>
            <a:lvl7pPr indent="-412750" lvl="6" marL="3200400" rtl="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7pPr>
            <a:lvl8pPr indent="-412750" lvl="7" marL="3657600" rtl="0">
              <a:spcBef>
                <a:spcPts val="0"/>
              </a:spcBef>
              <a:spcAft>
                <a:spcPts val="0"/>
              </a:spcAft>
              <a:buSzPts val="2900"/>
              <a:buChar char="○"/>
              <a:defRPr/>
            </a:lvl8pPr>
            <a:lvl9pPr indent="-412750" lvl="8" marL="4114800" rtl="0">
              <a:spcBef>
                <a:spcPts val="0"/>
              </a:spcBef>
              <a:spcAft>
                <a:spcPts val="0"/>
              </a:spcAft>
              <a:buSzPts val="2900"/>
              <a:buChar char="■"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 mask">
  <p:cSld name="TITLE_AND_BODY_1">
    <p:bg>
      <p:bgPr>
        <a:solidFill>
          <a:schemeClr val="accen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1"/>
          <p:cNvGrpSpPr/>
          <p:nvPr/>
        </p:nvGrpSpPr>
        <p:grpSpPr>
          <a:xfrm>
            <a:off x="-184" y="5500"/>
            <a:ext cx="12192238" cy="6858118"/>
            <a:chOff x="238125" y="848325"/>
            <a:chExt cx="7143750" cy="4018350"/>
          </a:xfrm>
        </p:grpSpPr>
        <p:sp>
          <p:nvSpPr>
            <p:cNvPr id="62" name="Google Shape;62;p11"/>
            <p:cNvSpPr/>
            <p:nvPr/>
          </p:nvSpPr>
          <p:spPr>
            <a:xfrm>
              <a:off x="238125" y="848325"/>
              <a:ext cx="7143750" cy="4018350"/>
            </a:xfrm>
            <a:custGeom>
              <a:rect b="b" l="l" r="r" t="t"/>
              <a:pathLst>
                <a:path extrusionOk="0" h="160734" w="285750">
                  <a:moveTo>
                    <a:pt x="206722" y="15292"/>
                  </a:moveTo>
                  <a:lnTo>
                    <a:pt x="207057" y="15348"/>
                  </a:lnTo>
                  <a:lnTo>
                    <a:pt x="207671" y="15515"/>
                  </a:lnTo>
                  <a:lnTo>
                    <a:pt x="208229" y="15850"/>
                  </a:lnTo>
                  <a:lnTo>
                    <a:pt x="208731" y="16241"/>
                  </a:lnTo>
                  <a:lnTo>
                    <a:pt x="209122" y="16743"/>
                  </a:lnTo>
                  <a:lnTo>
                    <a:pt x="209457" y="17301"/>
                  </a:lnTo>
                  <a:lnTo>
                    <a:pt x="209624" y="17915"/>
                  </a:lnTo>
                  <a:lnTo>
                    <a:pt x="209680" y="18250"/>
                  </a:lnTo>
                  <a:lnTo>
                    <a:pt x="209736" y="18585"/>
                  </a:lnTo>
                  <a:lnTo>
                    <a:pt x="209680" y="18920"/>
                  </a:lnTo>
                  <a:lnTo>
                    <a:pt x="209624" y="19255"/>
                  </a:lnTo>
                  <a:lnTo>
                    <a:pt x="209457" y="19869"/>
                  </a:lnTo>
                  <a:lnTo>
                    <a:pt x="209122" y="20427"/>
                  </a:lnTo>
                  <a:lnTo>
                    <a:pt x="208731" y="20929"/>
                  </a:lnTo>
                  <a:lnTo>
                    <a:pt x="208229" y="21320"/>
                  </a:lnTo>
                  <a:lnTo>
                    <a:pt x="207671" y="21654"/>
                  </a:lnTo>
                  <a:lnTo>
                    <a:pt x="207057" y="21822"/>
                  </a:lnTo>
                  <a:lnTo>
                    <a:pt x="206722" y="21878"/>
                  </a:lnTo>
                  <a:lnTo>
                    <a:pt x="206053" y="21878"/>
                  </a:lnTo>
                  <a:lnTo>
                    <a:pt x="205718" y="21822"/>
                  </a:lnTo>
                  <a:lnTo>
                    <a:pt x="205104" y="21654"/>
                  </a:lnTo>
                  <a:lnTo>
                    <a:pt x="204546" y="21320"/>
                  </a:lnTo>
                  <a:lnTo>
                    <a:pt x="204043" y="20929"/>
                  </a:lnTo>
                  <a:lnTo>
                    <a:pt x="203653" y="20427"/>
                  </a:lnTo>
                  <a:lnTo>
                    <a:pt x="203374" y="19869"/>
                  </a:lnTo>
                  <a:lnTo>
                    <a:pt x="203150" y="19255"/>
                  </a:lnTo>
                  <a:lnTo>
                    <a:pt x="203095" y="18920"/>
                  </a:lnTo>
                  <a:lnTo>
                    <a:pt x="203095" y="18585"/>
                  </a:lnTo>
                  <a:lnTo>
                    <a:pt x="203095" y="18250"/>
                  </a:lnTo>
                  <a:lnTo>
                    <a:pt x="203150" y="17915"/>
                  </a:lnTo>
                  <a:lnTo>
                    <a:pt x="203374" y="17301"/>
                  </a:lnTo>
                  <a:lnTo>
                    <a:pt x="203653" y="16743"/>
                  </a:lnTo>
                  <a:lnTo>
                    <a:pt x="204043" y="16241"/>
                  </a:lnTo>
                  <a:lnTo>
                    <a:pt x="204546" y="15850"/>
                  </a:lnTo>
                  <a:lnTo>
                    <a:pt x="205104" y="15515"/>
                  </a:lnTo>
                  <a:lnTo>
                    <a:pt x="205718" y="15348"/>
                  </a:lnTo>
                  <a:lnTo>
                    <a:pt x="206053" y="15292"/>
                  </a:lnTo>
                  <a:close/>
                  <a:moveTo>
                    <a:pt x="255947" y="30138"/>
                  </a:moveTo>
                  <a:lnTo>
                    <a:pt x="256282" y="30193"/>
                  </a:lnTo>
                  <a:lnTo>
                    <a:pt x="256896" y="30417"/>
                  </a:lnTo>
                  <a:lnTo>
                    <a:pt x="257454" y="30696"/>
                  </a:lnTo>
                  <a:lnTo>
                    <a:pt x="257956" y="31086"/>
                  </a:lnTo>
                  <a:lnTo>
                    <a:pt x="258347" y="31589"/>
                  </a:lnTo>
                  <a:lnTo>
                    <a:pt x="258682" y="32147"/>
                  </a:lnTo>
                  <a:lnTo>
                    <a:pt x="258849" y="32761"/>
                  </a:lnTo>
                  <a:lnTo>
                    <a:pt x="258905" y="33096"/>
                  </a:lnTo>
                  <a:lnTo>
                    <a:pt x="258905" y="33430"/>
                  </a:lnTo>
                  <a:lnTo>
                    <a:pt x="258905" y="33765"/>
                  </a:lnTo>
                  <a:lnTo>
                    <a:pt x="258849" y="34100"/>
                  </a:lnTo>
                  <a:lnTo>
                    <a:pt x="258682" y="34714"/>
                  </a:lnTo>
                  <a:lnTo>
                    <a:pt x="258347" y="35328"/>
                  </a:lnTo>
                  <a:lnTo>
                    <a:pt x="257956" y="35774"/>
                  </a:lnTo>
                  <a:lnTo>
                    <a:pt x="257454" y="36221"/>
                  </a:lnTo>
                  <a:lnTo>
                    <a:pt x="256896" y="36500"/>
                  </a:lnTo>
                  <a:lnTo>
                    <a:pt x="256282" y="36723"/>
                  </a:lnTo>
                  <a:lnTo>
                    <a:pt x="255947" y="36723"/>
                  </a:lnTo>
                  <a:lnTo>
                    <a:pt x="255612" y="36779"/>
                  </a:lnTo>
                  <a:lnTo>
                    <a:pt x="255277" y="36723"/>
                  </a:lnTo>
                  <a:lnTo>
                    <a:pt x="254943" y="36723"/>
                  </a:lnTo>
                  <a:lnTo>
                    <a:pt x="254329" y="36500"/>
                  </a:lnTo>
                  <a:lnTo>
                    <a:pt x="253771" y="36221"/>
                  </a:lnTo>
                  <a:lnTo>
                    <a:pt x="253268" y="35774"/>
                  </a:lnTo>
                  <a:lnTo>
                    <a:pt x="252878" y="35328"/>
                  </a:lnTo>
                  <a:lnTo>
                    <a:pt x="252543" y="34714"/>
                  </a:lnTo>
                  <a:lnTo>
                    <a:pt x="252375" y="34100"/>
                  </a:lnTo>
                  <a:lnTo>
                    <a:pt x="252319" y="33765"/>
                  </a:lnTo>
                  <a:lnTo>
                    <a:pt x="252264" y="33430"/>
                  </a:lnTo>
                  <a:lnTo>
                    <a:pt x="252319" y="33096"/>
                  </a:lnTo>
                  <a:lnTo>
                    <a:pt x="252375" y="32761"/>
                  </a:lnTo>
                  <a:lnTo>
                    <a:pt x="252543" y="32147"/>
                  </a:lnTo>
                  <a:lnTo>
                    <a:pt x="252878" y="31589"/>
                  </a:lnTo>
                  <a:lnTo>
                    <a:pt x="253268" y="31086"/>
                  </a:lnTo>
                  <a:lnTo>
                    <a:pt x="253771" y="30696"/>
                  </a:lnTo>
                  <a:lnTo>
                    <a:pt x="254329" y="30417"/>
                  </a:lnTo>
                  <a:lnTo>
                    <a:pt x="254943" y="30193"/>
                  </a:lnTo>
                  <a:lnTo>
                    <a:pt x="255277" y="30138"/>
                  </a:lnTo>
                  <a:close/>
                  <a:moveTo>
                    <a:pt x="113463" y="32593"/>
                  </a:moveTo>
                  <a:lnTo>
                    <a:pt x="113798" y="32649"/>
                  </a:lnTo>
                  <a:lnTo>
                    <a:pt x="114412" y="32817"/>
                  </a:lnTo>
                  <a:lnTo>
                    <a:pt x="115026" y="33151"/>
                  </a:lnTo>
                  <a:lnTo>
                    <a:pt x="115472" y="33542"/>
                  </a:lnTo>
                  <a:lnTo>
                    <a:pt x="115919" y="34044"/>
                  </a:lnTo>
                  <a:lnTo>
                    <a:pt x="116198" y="34602"/>
                  </a:lnTo>
                  <a:lnTo>
                    <a:pt x="116365" y="35216"/>
                  </a:lnTo>
                  <a:lnTo>
                    <a:pt x="116421" y="35551"/>
                  </a:lnTo>
                  <a:lnTo>
                    <a:pt x="116477" y="35886"/>
                  </a:lnTo>
                  <a:lnTo>
                    <a:pt x="116421" y="36221"/>
                  </a:lnTo>
                  <a:lnTo>
                    <a:pt x="116365" y="36556"/>
                  </a:lnTo>
                  <a:lnTo>
                    <a:pt x="116198" y="37170"/>
                  </a:lnTo>
                  <a:lnTo>
                    <a:pt x="115919" y="37728"/>
                  </a:lnTo>
                  <a:lnTo>
                    <a:pt x="115472" y="38230"/>
                  </a:lnTo>
                  <a:lnTo>
                    <a:pt x="115026" y="38621"/>
                  </a:lnTo>
                  <a:lnTo>
                    <a:pt x="114412" y="38956"/>
                  </a:lnTo>
                  <a:lnTo>
                    <a:pt x="113798" y="39123"/>
                  </a:lnTo>
                  <a:lnTo>
                    <a:pt x="113463" y="39179"/>
                  </a:lnTo>
                  <a:lnTo>
                    <a:pt x="112793" y="39179"/>
                  </a:lnTo>
                  <a:lnTo>
                    <a:pt x="112458" y="39123"/>
                  </a:lnTo>
                  <a:lnTo>
                    <a:pt x="111844" y="38956"/>
                  </a:lnTo>
                  <a:lnTo>
                    <a:pt x="111286" y="38621"/>
                  </a:lnTo>
                  <a:lnTo>
                    <a:pt x="110784" y="38230"/>
                  </a:lnTo>
                  <a:lnTo>
                    <a:pt x="110393" y="37728"/>
                  </a:lnTo>
                  <a:lnTo>
                    <a:pt x="110114" y="37170"/>
                  </a:lnTo>
                  <a:lnTo>
                    <a:pt x="109891" y="36556"/>
                  </a:lnTo>
                  <a:lnTo>
                    <a:pt x="109835" y="36221"/>
                  </a:lnTo>
                  <a:lnTo>
                    <a:pt x="109835" y="35886"/>
                  </a:lnTo>
                  <a:lnTo>
                    <a:pt x="109835" y="35551"/>
                  </a:lnTo>
                  <a:lnTo>
                    <a:pt x="109891" y="35216"/>
                  </a:lnTo>
                  <a:lnTo>
                    <a:pt x="110114" y="34602"/>
                  </a:lnTo>
                  <a:lnTo>
                    <a:pt x="110393" y="34044"/>
                  </a:lnTo>
                  <a:lnTo>
                    <a:pt x="110784" y="33542"/>
                  </a:lnTo>
                  <a:lnTo>
                    <a:pt x="111286" y="33151"/>
                  </a:lnTo>
                  <a:lnTo>
                    <a:pt x="111844" y="32817"/>
                  </a:lnTo>
                  <a:lnTo>
                    <a:pt x="112458" y="32649"/>
                  </a:lnTo>
                  <a:lnTo>
                    <a:pt x="112793" y="32593"/>
                  </a:lnTo>
                  <a:close/>
                  <a:moveTo>
                    <a:pt x="120328" y="48611"/>
                  </a:moveTo>
                  <a:lnTo>
                    <a:pt x="120886" y="48722"/>
                  </a:lnTo>
                  <a:lnTo>
                    <a:pt x="121444" y="48834"/>
                  </a:lnTo>
                  <a:lnTo>
                    <a:pt x="121946" y="49057"/>
                  </a:lnTo>
                  <a:lnTo>
                    <a:pt x="122393" y="49281"/>
                  </a:lnTo>
                  <a:lnTo>
                    <a:pt x="122895" y="49560"/>
                  </a:lnTo>
                  <a:lnTo>
                    <a:pt x="123286" y="49895"/>
                  </a:lnTo>
                  <a:lnTo>
                    <a:pt x="123676" y="50229"/>
                  </a:lnTo>
                  <a:lnTo>
                    <a:pt x="124067" y="50620"/>
                  </a:lnTo>
                  <a:lnTo>
                    <a:pt x="124346" y="51067"/>
                  </a:lnTo>
                  <a:lnTo>
                    <a:pt x="124625" y="51513"/>
                  </a:lnTo>
                  <a:lnTo>
                    <a:pt x="124904" y="52015"/>
                  </a:lnTo>
                  <a:lnTo>
                    <a:pt x="125071" y="52518"/>
                  </a:lnTo>
                  <a:lnTo>
                    <a:pt x="125183" y="53020"/>
                  </a:lnTo>
                  <a:lnTo>
                    <a:pt x="125295" y="53578"/>
                  </a:lnTo>
                  <a:lnTo>
                    <a:pt x="125295" y="54136"/>
                  </a:lnTo>
                  <a:lnTo>
                    <a:pt x="125295" y="54750"/>
                  </a:lnTo>
                  <a:lnTo>
                    <a:pt x="125183" y="55252"/>
                  </a:lnTo>
                  <a:lnTo>
                    <a:pt x="125071" y="55810"/>
                  </a:lnTo>
                  <a:lnTo>
                    <a:pt x="124904" y="56313"/>
                  </a:lnTo>
                  <a:lnTo>
                    <a:pt x="124625" y="56815"/>
                  </a:lnTo>
                  <a:lnTo>
                    <a:pt x="124346" y="57261"/>
                  </a:lnTo>
                  <a:lnTo>
                    <a:pt x="124067" y="57708"/>
                  </a:lnTo>
                  <a:lnTo>
                    <a:pt x="123676" y="58099"/>
                  </a:lnTo>
                  <a:lnTo>
                    <a:pt x="123286" y="58434"/>
                  </a:lnTo>
                  <a:lnTo>
                    <a:pt x="122895" y="58768"/>
                  </a:lnTo>
                  <a:lnTo>
                    <a:pt x="122393" y="59047"/>
                  </a:lnTo>
                  <a:lnTo>
                    <a:pt x="121946" y="59271"/>
                  </a:lnTo>
                  <a:lnTo>
                    <a:pt x="121444" y="59438"/>
                  </a:lnTo>
                  <a:lnTo>
                    <a:pt x="120886" y="59606"/>
                  </a:lnTo>
                  <a:lnTo>
                    <a:pt x="120328" y="59661"/>
                  </a:lnTo>
                  <a:lnTo>
                    <a:pt x="119769" y="59717"/>
                  </a:lnTo>
                  <a:lnTo>
                    <a:pt x="119211" y="59661"/>
                  </a:lnTo>
                  <a:lnTo>
                    <a:pt x="118653" y="59606"/>
                  </a:lnTo>
                  <a:lnTo>
                    <a:pt x="118095" y="59438"/>
                  </a:lnTo>
                  <a:lnTo>
                    <a:pt x="117593" y="59271"/>
                  </a:lnTo>
                  <a:lnTo>
                    <a:pt x="117146" y="59047"/>
                  </a:lnTo>
                  <a:lnTo>
                    <a:pt x="116644" y="58768"/>
                  </a:lnTo>
                  <a:lnTo>
                    <a:pt x="116253" y="58434"/>
                  </a:lnTo>
                  <a:lnTo>
                    <a:pt x="115863" y="58099"/>
                  </a:lnTo>
                  <a:lnTo>
                    <a:pt x="115472" y="57708"/>
                  </a:lnTo>
                  <a:lnTo>
                    <a:pt x="115193" y="57261"/>
                  </a:lnTo>
                  <a:lnTo>
                    <a:pt x="114914" y="56815"/>
                  </a:lnTo>
                  <a:lnTo>
                    <a:pt x="114635" y="56313"/>
                  </a:lnTo>
                  <a:lnTo>
                    <a:pt x="114467" y="55810"/>
                  </a:lnTo>
                  <a:lnTo>
                    <a:pt x="114356" y="55252"/>
                  </a:lnTo>
                  <a:lnTo>
                    <a:pt x="114244" y="54750"/>
                  </a:lnTo>
                  <a:lnTo>
                    <a:pt x="114244" y="54136"/>
                  </a:lnTo>
                  <a:lnTo>
                    <a:pt x="114244" y="53578"/>
                  </a:lnTo>
                  <a:lnTo>
                    <a:pt x="114356" y="53020"/>
                  </a:lnTo>
                  <a:lnTo>
                    <a:pt x="114467" y="52518"/>
                  </a:lnTo>
                  <a:lnTo>
                    <a:pt x="114635" y="52015"/>
                  </a:lnTo>
                  <a:lnTo>
                    <a:pt x="114914" y="51513"/>
                  </a:lnTo>
                  <a:lnTo>
                    <a:pt x="115193" y="51067"/>
                  </a:lnTo>
                  <a:lnTo>
                    <a:pt x="115472" y="50620"/>
                  </a:lnTo>
                  <a:lnTo>
                    <a:pt x="115863" y="50229"/>
                  </a:lnTo>
                  <a:lnTo>
                    <a:pt x="116253" y="49895"/>
                  </a:lnTo>
                  <a:lnTo>
                    <a:pt x="116644" y="49560"/>
                  </a:lnTo>
                  <a:lnTo>
                    <a:pt x="117146" y="49281"/>
                  </a:lnTo>
                  <a:lnTo>
                    <a:pt x="117593" y="49057"/>
                  </a:lnTo>
                  <a:lnTo>
                    <a:pt x="118095" y="48834"/>
                  </a:lnTo>
                  <a:lnTo>
                    <a:pt x="118653" y="48722"/>
                  </a:lnTo>
                  <a:lnTo>
                    <a:pt x="119211" y="48611"/>
                  </a:lnTo>
                  <a:close/>
                  <a:moveTo>
                    <a:pt x="267109" y="134782"/>
                  </a:moveTo>
                  <a:lnTo>
                    <a:pt x="267667" y="134838"/>
                  </a:lnTo>
                  <a:lnTo>
                    <a:pt x="268226" y="134894"/>
                  </a:lnTo>
                  <a:lnTo>
                    <a:pt x="268728" y="135061"/>
                  </a:lnTo>
                  <a:lnTo>
                    <a:pt x="269286" y="135229"/>
                  </a:lnTo>
                  <a:lnTo>
                    <a:pt x="269732" y="135452"/>
                  </a:lnTo>
                  <a:lnTo>
                    <a:pt x="270235" y="135731"/>
                  </a:lnTo>
                  <a:lnTo>
                    <a:pt x="270625" y="136066"/>
                  </a:lnTo>
                  <a:lnTo>
                    <a:pt x="271016" y="136401"/>
                  </a:lnTo>
                  <a:lnTo>
                    <a:pt x="271407" y="136791"/>
                  </a:lnTo>
                  <a:lnTo>
                    <a:pt x="271686" y="137238"/>
                  </a:lnTo>
                  <a:lnTo>
                    <a:pt x="271965" y="137684"/>
                  </a:lnTo>
                  <a:lnTo>
                    <a:pt x="272244" y="138187"/>
                  </a:lnTo>
                  <a:lnTo>
                    <a:pt x="272411" y="138689"/>
                  </a:lnTo>
                  <a:lnTo>
                    <a:pt x="272523" y="139191"/>
                  </a:lnTo>
                  <a:lnTo>
                    <a:pt x="272635" y="139749"/>
                  </a:lnTo>
                  <a:lnTo>
                    <a:pt x="272635" y="140363"/>
                  </a:lnTo>
                  <a:lnTo>
                    <a:pt x="272635" y="140921"/>
                  </a:lnTo>
                  <a:lnTo>
                    <a:pt x="272523" y="141479"/>
                  </a:lnTo>
                  <a:lnTo>
                    <a:pt x="272411" y="141982"/>
                  </a:lnTo>
                  <a:lnTo>
                    <a:pt x="272244" y="142484"/>
                  </a:lnTo>
                  <a:lnTo>
                    <a:pt x="271965" y="142986"/>
                  </a:lnTo>
                  <a:lnTo>
                    <a:pt x="271686" y="143433"/>
                  </a:lnTo>
                  <a:lnTo>
                    <a:pt x="271407" y="143879"/>
                  </a:lnTo>
                  <a:lnTo>
                    <a:pt x="271016" y="144270"/>
                  </a:lnTo>
                  <a:lnTo>
                    <a:pt x="270625" y="144605"/>
                  </a:lnTo>
                  <a:lnTo>
                    <a:pt x="270235" y="144940"/>
                  </a:lnTo>
                  <a:lnTo>
                    <a:pt x="269732" y="145219"/>
                  </a:lnTo>
                  <a:lnTo>
                    <a:pt x="269286" y="145442"/>
                  </a:lnTo>
                  <a:lnTo>
                    <a:pt x="268728" y="145665"/>
                  </a:lnTo>
                  <a:lnTo>
                    <a:pt x="268226" y="145777"/>
                  </a:lnTo>
                  <a:lnTo>
                    <a:pt x="267667" y="145833"/>
                  </a:lnTo>
                  <a:lnTo>
                    <a:pt x="267109" y="145888"/>
                  </a:lnTo>
                  <a:lnTo>
                    <a:pt x="266551" y="145833"/>
                  </a:lnTo>
                  <a:lnTo>
                    <a:pt x="265993" y="145777"/>
                  </a:lnTo>
                  <a:lnTo>
                    <a:pt x="265435" y="145665"/>
                  </a:lnTo>
                  <a:lnTo>
                    <a:pt x="264933" y="145442"/>
                  </a:lnTo>
                  <a:lnTo>
                    <a:pt x="264430" y="145219"/>
                  </a:lnTo>
                  <a:lnTo>
                    <a:pt x="263984" y="144940"/>
                  </a:lnTo>
                  <a:lnTo>
                    <a:pt x="263593" y="144605"/>
                  </a:lnTo>
                  <a:lnTo>
                    <a:pt x="263203" y="144270"/>
                  </a:lnTo>
                  <a:lnTo>
                    <a:pt x="262812" y="143879"/>
                  </a:lnTo>
                  <a:lnTo>
                    <a:pt x="262477" y="143433"/>
                  </a:lnTo>
                  <a:lnTo>
                    <a:pt x="262198" y="142986"/>
                  </a:lnTo>
                  <a:lnTo>
                    <a:pt x="261975" y="142484"/>
                  </a:lnTo>
                  <a:lnTo>
                    <a:pt x="261807" y="141982"/>
                  </a:lnTo>
                  <a:lnTo>
                    <a:pt x="261640" y="141479"/>
                  </a:lnTo>
                  <a:lnTo>
                    <a:pt x="261584" y="140921"/>
                  </a:lnTo>
                  <a:lnTo>
                    <a:pt x="261528" y="140363"/>
                  </a:lnTo>
                  <a:lnTo>
                    <a:pt x="261584" y="139749"/>
                  </a:lnTo>
                  <a:lnTo>
                    <a:pt x="261640" y="139191"/>
                  </a:lnTo>
                  <a:lnTo>
                    <a:pt x="261807" y="138689"/>
                  </a:lnTo>
                  <a:lnTo>
                    <a:pt x="261975" y="138187"/>
                  </a:lnTo>
                  <a:lnTo>
                    <a:pt x="262198" y="137684"/>
                  </a:lnTo>
                  <a:lnTo>
                    <a:pt x="262477" y="137238"/>
                  </a:lnTo>
                  <a:lnTo>
                    <a:pt x="262812" y="136791"/>
                  </a:lnTo>
                  <a:lnTo>
                    <a:pt x="263203" y="136401"/>
                  </a:lnTo>
                  <a:lnTo>
                    <a:pt x="263593" y="136066"/>
                  </a:lnTo>
                  <a:lnTo>
                    <a:pt x="263984" y="135731"/>
                  </a:lnTo>
                  <a:lnTo>
                    <a:pt x="264430" y="135452"/>
                  </a:lnTo>
                  <a:lnTo>
                    <a:pt x="264933" y="135229"/>
                  </a:lnTo>
                  <a:lnTo>
                    <a:pt x="265435" y="135061"/>
                  </a:lnTo>
                  <a:lnTo>
                    <a:pt x="265993" y="134894"/>
                  </a:lnTo>
                  <a:lnTo>
                    <a:pt x="266551" y="134838"/>
                  </a:lnTo>
                  <a:lnTo>
                    <a:pt x="267109" y="134782"/>
                  </a:lnTo>
                  <a:close/>
                  <a:moveTo>
                    <a:pt x="165199" y="11385"/>
                  </a:moveTo>
                  <a:lnTo>
                    <a:pt x="166594" y="11441"/>
                  </a:lnTo>
                  <a:lnTo>
                    <a:pt x="167934" y="11497"/>
                  </a:lnTo>
                  <a:lnTo>
                    <a:pt x="169273" y="11664"/>
                  </a:lnTo>
                  <a:lnTo>
                    <a:pt x="170613" y="11888"/>
                  </a:lnTo>
                  <a:lnTo>
                    <a:pt x="171952" y="12167"/>
                  </a:lnTo>
                  <a:lnTo>
                    <a:pt x="173292" y="12446"/>
                  </a:lnTo>
                  <a:lnTo>
                    <a:pt x="174631" y="12781"/>
                  </a:lnTo>
                  <a:lnTo>
                    <a:pt x="175971" y="13171"/>
                  </a:lnTo>
                  <a:lnTo>
                    <a:pt x="177254" y="13618"/>
                  </a:lnTo>
                  <a:lnTo>
                    <a:pt x="179877" y="14567"/>
                  </a:lnTo>
                  <a:lnTo>
                    <a:pt x="182445" y="15627"/>
                  </a:lnTo>
                  <a:lnTo>
                    <a:pt x="185012" y="16743"/>
                  </a:lnTo>
                  <a:lnTo>
                    <a:pt x="186630" y="17469"/>
                  </a:lnTo>
                  <a:lnTo>
                    <a:pt x="188249" y="18306"/>
                  </a:lnTo>
                  <a:lnTo>
                    <a:pt x="189867" y="19143"/>
                  </a:lnTo>
                  <a:lnTo>
                    <a:pt x="191430" y="20036"/>
                  </a:lnTo>
                  <a:lnTo>
                    <a:pt x="194556" y="21822"/>
                  </a:lnTo>
                  <a:lnTo>
                    <a:pt x="197569" y="23719"/>
                  </a:lnTo>
                  <a:lnTo>
                    <a:pt x="203653" y="27570"/>
                  </a:lnTo>
                  <a:lnTo>
                    <a:pt x="206722" y="29468"/>
                  </a:lnTo>
                  <a:lnTo>
                    <a:pt x="209848" y="31254"/>
                  </a:lnTo>
                  <a:lnTo>
                    <a:pt x="211522" y="32147"/>
                  </a:lnTo>
                  <a:lnTo>
                    <a:pt x="213252" y="32872"/>
                  </a:lnTo>
                  <a:lnTo>
                    <a:pt x="215038" y="33598"/>
                  </a:lnTo>
                  <a:lnTo>
                    <a:pt x="216824" y="34156"/>
                  </a:lnTo>
                  <a:lnTo>
                    <a:pt x="218666" y="34658"/>
                  </a:lnTo>
                  <a:lnTo>
                    <a:pt x="220563" y="35105"/>
                  </a:lnTo>
                  <a:lnTo>
                    <a:pt x="222405" y="35551"/>
                  </a:lnTo>
                  <a:lnTo>
                    <a:pt x="224303" y="35886"/>
                  </a:lnTo>
                  <a:lnTo>
                    <a:pt x="228098" y="36500"/>
                  </a:lnTo>
                  <a:lnTo>
                    <a:pt x="231949" y="37002"/>
                  </a:lnTo>
                  <a:lnTo>
                    <a:pt x="235688" y="37560"/>
                  </a:lnTo>
                  <a:lnTo>
                    <a:pt x="237530" y="37895"/>
                  </a:lnTo>
                  <a:lnTo>
                    <a:pt x="239316" y="38230"/>
                  </a:lnTo>
                  <a:lnTo>
                    <a:pt x="241269" y="38621"/>
                  </a:lnTo>
                  <a:lnTo>
                    <a:pt x="243278" y="39067"/>
                  </a:lnTo>
                  <a:lnTo>
                    <a:pt x="245232" y="39570"/>
                  </a:lnTo>
                  <a:lnTo>
                    <a:pt x="247185" y="40072"/>
                  </a:lnTo>
                  <a:lnTo>
                    <a:pt x="249138" y="40686"/>
                  </a:lnTo>
                  <a:lnTo>
                    <a:pt x="251092" y="41300"/>
                  </a:lnTo>
                  <a:lnTo>
                    <a:pt x="252989" y="41969"/>
                  </a:lnTo>
                  <a:lnTo>
                    <a:pt x="254887" y="42751"/>
                  </a:lnTo>
                  <a:lnTo>
                    <a:pt x="256729" y="43588"/>
                  </a:lnTo>
                  <a:lnTo>
                    <a:pt x="258570" y="44481"/>
                  </a:lnTo>
                  <a:lnTo>
                    <a:pt x="260356" y="45430"/>
                  </a:lnTo>
                  <a:lnTo>
                    <a:pt x="262086" y="46490"/>
                  </a:lnTo>
                  <a:lnTo>
                    <a:pt x="263761" y="47606"/>
                  </a:lnTo>
                  <a:lnTo>
                    <a:pt x="265435" y="48890"/>
                  </a:lnTo>
                  <a:lnTo>
                    <a:pt x="266998" y="50174"/>
                  </a:lnTo>
                  <a:lnTo>
                    <a:pt x="268560" y="51625"/>
                  </a:lnTo>
                  <a:lnTo>
                    <a:pt x="269453" y="52518"/>
                  </a:lnTo>
                  <a:lnTo>
                    <a:pt x="270290" y="53466"/>
                  </a:lnTo>
                  <a:lnTo>
                    <a:pt x="271128" y="54471"/>
                  </a:lnTo>
                  <a:lnTo>
                    <a:pt x="271909" y="55476"/>
                  </a:lnTo>
                  <a:lnTo>
                    <a:pt x="272690" y="56536"/>
                  </a:lnTo>
                  <a:lnTo>
                    <a:pt x="273416" y="57596"/>
                  </a:lnTo>
                  <a:lnTo>
                    <a:pt x="274086" y="58657"/>
                  </a:lnTo>
                  <a:lnTo>
                    <a:pt x="274755" y="59829"/>
                  </a:lnTo>
                  <a:lnTo>
                    <a:pt x="275369" y="60945"/>
                  </a:lnTo>
                  <a:lnTo>
                    <a:pt x="275983" y="62117"/>
                  </a:lnTo>
                  <a:lnTo>
                    <a:pt x="276541" y="63345"/>
                  </a:lnTo>
                  <a:lnTo>
                    <a:pt x="277044" y="64517"/>
                  </a:lnTo>
                  <a:lnTo>
                    <a:pt x="277546" y="65800"/>
                  </a:lnTo>
                  <a:lnTo>
                    <a:pt x="277992" y="67028"/>
                  </a:lnTo>
                  <a:lnTo>
                    <a:pt x="278383" y="68312"/>
                  </a:lnTo>
                  <a:lnTo>
                    <a:pt x="278774" y="69596"/>
                  </a:lnTo>
                  <a:lnTo>
                    <a:pt x="279109" y="70879"/>
                  </a:lnTo>
                  <a:lnTo>
                    <a:pt x="279388" y="72163"/>
                  </a:lnTo>
                  <a:lnTo>
                    <a:pt x="279667" y="73502"/>
                  </a:lnTo>
                  <a:lnTo>
                    <a:pt x="279890" y="74786"/>
                  </a:lnTo>
                  <a:lnTo>
                    <a:pt x="280057" y="76125"/>
                  </a:lnTo>
                  <a:lnTo>
                    <a:pt x="280225" y="77465"/>
                  </a:lnTo>
                  <a:lnTo>
                    <a:pt x="280281" y="78804"/>
                  </a:lnTo>
                  <a:lnTo>
                    <a:pt x="280392" y="80144"/>
                  </a:lnTo>
                  <a:lnTo>
                    <a:pt x="280392" y="81539"/>
                  </a:lnTo>
                  <a:lnTo>
                    <a:pt x="280392" y="82878"/>
                  </a:lnTo>
                  <a:lnTo>
                    <a:pt x="280336" y="84218"/>
                  </a:lnTo>
                  <a:lnTo>
                    <a:pt x="280225" y="85557"/>
                  </a:lnTo>
                  <a:lnTo>
                    <a:pt x="280057" y="86897"/>
                  </a:lnTo>
                  <a:lnTo>
                    <a:pt x="279890" y="88180"/>
                  </a:lnTo>
                  <a:lnTo>
                    <a:pt x="279667" y="89520"/>
                  </a:lnTo>
                  <a:lnTo>
                    <a:pt x="279388" y="90859"/>
                  </a:lnTo>
                  <a:lnTo>
                    <a:pt x="279053" y="92199"/>
                  </a:lnTo>
                  <a:lnTo>
                    <a:pt x="278662" y="93538"/>
                  </a:lnTo>
                  <a:lnTo>
                    <a:pt x="278271" y="94878"/>
                  </a:lnTo>
                  <a:lnTo>
                    <a:pt x="277825" y="96217"/>
                  </a:lnTo>
                  <a:lnTo>
                    <a:pt x="277323" y="97501"/>
                  </a:lnTo>
                  <a:lnTo>
                    <a:pt x="276820" y="98784"/>
                  </a:lnTo>
                  <a:lnTo>
                    <a:pt x="275704" y="101296"/>
                  </a:lnTo>
                  <a:lnTo>
                    <a:pt x="274532" y="103807"/>
                  </a:lnTo>
                  <a:lnTo>
                    <a:pt x="273248" y="106263"/>
                  </a:lnTo>
                  <a:lnTo>
                    <a:pt x="271909" y="108663"/>
                  </a:lnTo>
                  <a:lnTo>
                    <a:pt x="270514" y="111007"/>
                  </a:lnTo>
                  <a:lnTo>
                    <a:pt x="268393" y="114467"/>
                  </a:lnTo>
                  <a:lnTo>
                    <a:pt x="266216" y="117872"/>
                  </a:lnTo>
                  <a:lnTo>
                    <a:pt x="263984" y="121220"/>
                  </a:lnTo>
                  <a:lnTo>
                    <a:pt x="261696" y="124569"/>
                  </a:lnTo>
                  <a:lnTo>
                    <a:pt x="259352" y="127806"/>
                  </a:lnTo>
                  <a:lnTo>
                    <a:pt x="256952" y="131043"/>
                  </a:lnTo>
                  <a:lnTo>
                    <a:pt x="254496" y="134168"/>
                  </a:lnTo>
                  <a:lnTo>
                    <a:pt x="251929" y="137238"/>
                  </a:lnTo>
                  <a:lnTo>
                    <a:pt x="250366" y="139135"/>
                  </a:lnTo>
                  <a:lnTo>
                    <a:pt x="248748" y="140921"/>
                  </a:lnTo>
                  <a:lnTo>
                    <a:pt x="247073" y="142707"/>
                  </a:lnTo>
                  <a:lnTo>
                    <a:pt x="246180" y="143544"/>
                  </a:lnTo>
                  <a:lnTo>
                    <a:pt x="245287" y="144326"/>
                  </a:lnTo>
                  <a:lnTo>
                    <a:pt x="244394" y="145107"/>
                  </a:lnTo>
                  <a:lnTo>
                    <a:pt x="243446" y="145833"/>
                  </a:lnTo>
                  <a:lnTo>
                    <a:pt x="242497" y="146558"/>
                  </a:lnTo>
                  <a:lnTo>
                    <a:pt x="241548" y="147172"/>
                  </a:lnTo>
                  <a:lnTo>
                    <a:pt x="240543" y="147786"/>
                  </a:lnTo>
                  <a:lnTo>
                    <a:pt x="239539" y="148288"/>
                  </a:lnTo>
                  <a:lnTo>
                    <a:pt x="238478" y="148791"/>
                  </a:lnTo>
                  <a:lnTo>
                    <a:pt x="237418" y="149181"/>
                  </a:lnTo>
                  <a:lnTo>
                    <a:pt x="236246" y="149572"/>
                  </a:lnTo>
                  <a:lnTo>
                    <a:pt x="235074" y="149851"/>
                  </a:lnTo>
                  <a:lnTo>
                    <a:pt x="233846" y="150018"/>
                  </a:lnTo>
                  <a:lnTo>
                    <a:pt x="232674" y="150186"/>
                  </a:lnTo>
                  <a:lnTo>
                    <a:pt x="231446" y="150242"/>
                  </a:lnTo>
                  <a:lnTo>
                    <a:pt x="230274" y="150242"/>
                  </a:lnTo>
                  <a:lnTo>
                    <a:pt x="229046" y="150186"/>
                  </a:lnTo>
                  <a:lnTo>
                    <a:pt x="227819" y="150018"/>
                  </a:lnTo>
                  <a:lnTo>
                    <a:pt x="226647" y="149851"/>
                  </a:lnTo>
                  <a:lnTo>
                    <a:pt x="225419" y="149628"/>
                  </a:lnTo>
                  <a:lnTo>
                    <a:pt x="224247" y="149349"/>
                  </a:lnTo>
                  <a:lnTo>
                    <a:pt x="223019" y="149014"/>
                  </a:lnTo>
                  <a:lnTo>
                    <a:pt x="221847" y="148623"/>
                  </a:lnTo>
                  <a:lnTo>
                    <a:pt x="220675" y="148232"/>
                  </a:lnTo>
                  <a:lnTo>
                    <a:pt x="219503" y="147786"/>
                  </a:lnTo>
                  <a:lnTo>
                    <a:pt x="218387" y="147340"/>
                  </a:lnTo>
                  <a:lnTo>
                    <a:pt x="216154" y="146279"/>
                  </a:lnTo>
                  <a:lnTo>
                    <a:pt x="213922" y="145219"/>
                  </a:lnTo>
                  <a:lnTo>
                    <a:pt x="211689" y="144047"/>
                  </a:lnTo>
                  <a:lnTo>
                    <a:pt x="209513" y="142875"/>
                  </a:lnTo>
                  <a:lnTo>
                    <a:pt x="207280" y="141703"/>
                  </a:lnTo>
                  <a:lnTo>
                    <a:pt x="205104" y="140586"/>
                  </a:lnTo>
                  <a:lnTo>
                    <a:pt x="202871" y="139526"/>
                  </a:lnTo>
                  <a:lnTo>
                    <a:pt x="200639" y="138521"/>
                  </a:lnTo>
                  <a:lnTo>
                    <a:pt x="198574" y="137684"/>
                  </a:lnTo>
                  <a:lnTo>
                    <a:pt x="196565" y="137015"/>
                  </a:lnTo>
                  <a:lnTo>
                    <a:pt x="194500" y="136345"/>
                  </a:lnTo>
                  <a:lnTo>
                    <a:pt x="192435" y="135843"/>
                  </a:lnTo>
                  <a:lnTo>
                    <a:pt x="190314" y="135396"/>
                  </a:lnTo>
                  <a:lnTo>
                    <a:pt x="188249" y="135005"/>
                  </a:lnTo>
                  <a:lnTo>
                    <a:pt x="186128" y="134726"/>
                  </a:lnTo>
                  <a:lnTo>
                    <a:pt x="184007" y="134559"/>
                  </a:lnTo>
                  <a:lnTo>
                    <a:pt x="182333" y="134447"/>
                  </a:lnTo>
                  <a:lnTo>
                    <a:pt x="180715" y="134447"/>
                  </a:lnTo>
                  <a:lnTo>
                    <a:pt x="179040" y="134559"/>
                  </a:lnTo>
                  <a:lnTo>
                    <a:pt x="177422" y="134726"/>
                  </a:lnTo>
                  <a:lnTo>
                    <a:pt x="175859" y="135005"/>
                  </a:lnTo>
                  <a:lnTo>
                    <a:pt x="175022" y="135229"/>
                  </a:lnTo>
                  <a:lnTo>
                    <a:pt x="174241" y="135452"/>
                  </a:lnTo>
                  <a:lnTo>
                    <a:pt x="173515" y="135731"/>
                  </a:lnTo>
                  <a:lnTo>
                    <a:pt x="172734" y="136066"/>
                  </a:lnTo>
                  <a:lnTo>
                    <a:pt x="172008" y="136401"/>
                  </a:lnTo>
                  <a:lnTo>
                    <a:pt x="171227" y="136791"/>
                  </a:lnTo>
                  <a:lnTo>
                    <a:pt x="170501" y="137238"/>
                  </a:lnTo>
                  <a:lnTo>
                    <a:pt x="169720" y="137796"/>
                  </a:lnTo>
                  <a:lnTo>
                    <a:pt x="168994" y="138354"/>
                  </a:lnTo>
                  <a:lnTo>
                    <a:pt x="168325" y="138912"/>
                  </a:lnTo>
                  <a:lnTo>
                    <a:pt x="166929" y="140140"/>
                  </a:lnTo>
                  <a:lnTo>
                    <a:pt x="165590" y="141424"/>
                  </a:lnTo>
                  <a:lnTo>
                    <a:pt x="164195" y="142651"/>
                  </a:lnTo>
                  <a:lnTo>
                    <a:pt x="162855" y="143879"/>
                  </a:lnTo>
                  <a:lnTo>
                    <a:pt x="162130" y="144493"/>
                  </a:lnTo>
                  <a:lnTo>
                    <a:pt x="161404" y="145051"/>
                  </a:lnTo>
                  <a:lnTo>
                    <a:pt x="160679" y="145554"/>
                  </a:lnTo>
                  <a:lnTo>
                    <a:pt x="159897" y="146056"/>
                  </a:lnTo>
                  <a:lnTo>
                    <a:pt x="159172" y="146447"/>
                  </a:lnTo>
                  <a:lnTo>
                    <a:pt x="158390" y="146781"/>
                  </a:lnTo>
                  <a:lnTo>
                    <a:pt x="157609" y="147116"/>
                  </a:lnTo>
                  <a:lnTo>
                    <a:pt x="156828" y="147395"/>
                  </a:lnTo>
                  <a:lnTo>
                    <a:pt x="156046" y="147674"/>
                  </a:lnTo>
                  <a:lnTo>
                    <a:pt x="155209" y="147842"/>
                  </a:lnTo>
                  <a:lnTo>
                    <a:pt x="154428" y="148009"/>
                  </a:lnTo>
                  <a:lnTo>
                    <a:pt x="153591" y="148177"/>
                  </a:lnTo>
                  <a:lnTo>
                    <a:pt x="151916" y="148344"/>
                  </a:lnTo>
                  <a:lnTo>
                    <a:pt x="150242" y="148456"/>
                  </a:lnTo>
                  <a:lnTo>
                    <a:pt x="148568" y="148400"/>
                  </a:lnTo>
                  <a:lnTo>
                    <a:pt x="146893" y="148288"/>
                  </a:lnTo>
                  <a:lnTo>
                    <a:pt x="145331" y="148121"/>
                  </a:lnTo>
                  <a:lnTo>
                    <a:pt x="143824" y="147898"/>
                  </a:lnTo>
                  <a:lnTo>
                    <a:pt x="142261" y="147619"/>
                  </a:lnTo>
                  <a:lnTo>
                    <a:pt x="140698" y="147284"/>
                  </a:lnTo>
                  <a:lnTo>
                    <a:pt x="139192" y="146893"/>
                  </a:lnTo>
                  <a:lnTo>
                    <a:pt x="137685" y="146391"/>
                  </a:lnTo>
                  <a:lnTo>
                    <a:pt x="136178" y="145888"/>
                  </a:lnTo>
                  <a:lnTo>
                    <a:pt x="134727" y="145275"/>
                  </a:lnTo>
                  <a:lnTo>
                    <a:pt x="133276" y="144605"/>
                  </a:lnTo>
                  <a:lnTo>
                    <a:pt x="131825" y="143879"/>
                  </a:lnTo>
                  <a:lnTo>
                    <a:pt x="130485" y="143098"/>
                  </a:lnTo>
                  <a:lnTo>
                    <a:pt x="129090" y="142261"/>
                  </a:lnTo>
                  <a:lnTo>
                    <a:pt x="127806" y="141312"/>
                  </a:lnTo>
                  <a:lnTo>
                    <a:pt x="126523" y="140307"/>
                  </a:lnTo>
                  <a:lnTo>
                    <a:pt x="125295" y="139247"/>
                  </a:lnTo>
                  <a:lnTo>
                    <a:pt x="124067" y="138131"/>
                  </a:lnTo>
                  <a:lnTo>
                    <a:pt x="122951" y="136959"/>
                  </a:lnTo>
                  <a:lnTo>
                    <a:pt x="121834" y="135675"/>
                  </a:lnTo>
                  <a:lnTo>
                    <a:pt x="120830" y="134336"/>
                  </a:lnTo>
                  <a:lnTo>
                    <a:pt x="119881" y="132996"/>
                  </a:lnTo>
                  <a:lnTo>
                    <a:pt x="118988" y="131545"/>
                  </a:lnTo>
                  <a:lnTo>
                    <a:pt x="118151" y="130038"/>
                  </a:lnTo>
                  <a:lnTo>
                    <a:pt x="117370" y="128476"/>
                  </a:lnTo>
                  <a:lnTo>
                    <a:pt x="116700" y="126913"/>
                  </a:lnTo>
                  <a:lnTo>
                    <a:pt x="116086" y="125294"/>
                  </a:lnTo>
                  <a:lnTo>
                    <a:pt x="115584" y="123676"/>
                  </a:lnTo>
                  <a:lnTo>
                    <a:pt x="115137" y="122002"/>
                  </a:lnTo>
                  <a:lnTo>
                    <a:pt x="114802" y="120327"/>
                  </a:lnTo>
                  <a:lnTo>
                    <a:pt x="114579" y="118597"/>
                  </a:lnTo>
                  <a:lnTo>
                    <a:pt x="114412" y="116867"/>
                  </a:lnTo>
                  <a:lnTo>
                    <a:pt x="114356" y="115137"/>
                  </a:lnTo>
                  <a:lnTo>
                    <a:pt x="114412" y="113351"/>
                  </a:lnTo>
                  <a:lnTo>
                    <a:pt x="114523" y="112123"/>
                  </a:lnTo>
                  <a:lnTo>
                    <a:pt x="114691" y="110895"/>
                  </a:lnTo>
                  <a:lnTo>
                    <a:pt x="114858" y="109667"/>
                  </a:lnTo>
                  <a:lnTo>
                    <a:pt x="115137" y="108440"/>
                  </a:lnTo>
                  <a:lnTo>
                    <a:pt x="115416" y="107212"/>
                  </a:lnTo>
                  <a:lnTo>
                    <a:pt x="115695" y="106040"/>
                  </a:lnTo>
                  <a:lnTo>
                    <a:pt x="116421" y="103640"/>
                  </a:lnTo>
                  <a:lnTo>
                    <a:pt x="117202" y="101240"/>
                  </a:lnTo>
                  <a:lnTo>
                    <a:pt x="118095" y="98952"/>
                  </a:lnTo>
                  <a:lnTo>
                    <a:pt x="119937" y="94320"/>
                  </a:lnTo>
                  <a:lnTo>
                    <a:pt x="121667" y="90022"/>
                  </a:lnTo>
                  <a:lnTo>
                    <a:pt x="123341" y="85725"/>
                  </a:lnTo>
                  <a:lnTo>
                    <a:pt x="124960" y="81372"/>
                  </a:lnTo>
                  <a:lnTo>
                    <a:pt x="126467" y="77018"/>
                  </a:lnTo>
                  <a:lnTo>
                    <a:pt x="127862" y="72609"/>
                  </a:lnTo>
                  <a:lnTo>
                    <a:pt x="128532" y="70377"/>
                  </a:lnTo>
                  <a:lnTo>
                    <a:pt x="129146" y="68145"/>
                  </a:lnTo>
                  <a:lnTo>
                    <a:pt x="129704" y="65856"/>
                  </a:lnTo>
                  <a:lnTo>
                    <a:pt x="130262" y="63624"/>
                  </a:lnTo>
                  <a:lnTo>
                    <a:pt x="130764" y="61336"/>
                  </a:lnTo>
                  <a:lnTo>
                    <a:pt x="131211" y="59047"/>
                  </a:lnTo>
                  <a:lnTo>
                    <a:pt x="131825" y="55308"/>
                  </a:lnTo>
                  <a:lnTo>
                    <a:pt x="132438" y="51513"/>
                  </a:lnTo>
                  <a:lnTo>
                    <a:pt x="132997" y="47718"/>
                  </a:lnTo>
                  <a:lnTo>
                    <a:pt x="133610" y="43979"/>
                  </a:lnTo>
                  <a:lnTo>
                    <a:pt x="133945" y="42137"/>
                  </a:lnTo>
                  <a:lnTo>
                    <a:pt x="134336" y="40295"/>
                  </a:lnTo>
                  <a:lnTo>
                    <a:pt x="134782" y="38453"/>
                  </a:lnTo>
                  <a:lnTo>
                    <a:pt x="135285" y="36612"/>
                  </a:lnTo>
                  <a:lnTo>
                    <a:pt x="135787" y="34826"/>
                  </a:lnTo>
                  <a:lnTo>
                    <a:pt x="136401" y="33096"/>
                  </a:lnTo>
                  <a:lnTo>
                    <a:pt x="137071" y="31365"/>
                  </a:lnTo>
                  <a:lnTo>
                    <a:pt x="137852" y="29635"/>
                  </a:lnTo>
                  <a:lnTo>
                    <a:pt x="138299" y="28687"/>
                  </a:lnTo>
                  <a:lnTo>
                    <a:pt x="138857" y="27738"/>
                  </a:lnTo>
                  <a:lnTo>
                    <a:pt x="139415" y="26789"/>
                  </a:lnTo>
                  <a:lnTo>
                    <a:pt x="139973" y="25840"/>
                  </a:lnTo>
                  <a:lnTo>
                    <a:pt x="140587" y="24947"/>
                  </a:lnTo>
                  <a:lnTo>
                    <a:pt x="141201" y="24110"/>
                  </a:lnTo>
                  <a:lnTo>
                    <a:pt x="141870" y="23217"/>
                  </a:lnTo>
                  <a:lnTo>
                    <a:pt x="142540" y="22436"/>
                  </a:lnTo>
                  <a:lnTo>
                    <a:pt x="143210" y="21599"/>
                  </a:lnTo>
                  <a:lnTo>
                    <a:pt x="143935" y="20817"/>
                  </a:lnTo>
                  <a:lnTo>
                    <a:pt x="144717" y="20092"/>
                  </a:lnTo>
                  <a:lnTo>
                    <a:pt x="145442" y="19366"/>
                  </a:lnTo>
                  <a:lnTo>
                    <a:pt x="146224" y="18641"/>
                  </a:lnTo>
                  <a:lnTo>
                    <a:pt x="147061" y="17971"/>
                  </a:lnTo>
                  <a:lnTo>
                    <a:pt x="147898" y="17357"/>
                  </a:lnTo>
                  <a:lnTo>
                    <a:pt x="148735" y="16743"/>
                  </a:lnTo>
                  <a:lnTo>
                    <a:pt x="149572" y="16185"/>
                  </a:lnTo>
                  <a:lnTo>
                    <a:pt x="150465" y="15627"/>
                  </a:lnTo>
                  <a:lnTo>
                    <a:pt x="151358" y="15069"/>
                  </a:lnTo>
                  <a:lnTo>
                    <a:pt x="152251" y="14622"/>
                  </a:lnTo>
                  <a:lnTo>
                    <a:pt x="153144" y="14120"/>
                  </a:lnTo>
                  <a:lnTo>
                    <a:pt x="154093" y="13729"/>
                  </a:lnTo>
                  <a:lnTo>
                    <a:pt x="155042" y="13339"/>
                  </a:lnTo>
                  <a:lnTo>
                    <a:pt x="155990" y="12948"/>
                  </a:lnTo>
                  <a:lnTo>
                    <a:pt x="156939" y="12669"/>
                  </a:lnTo>
                  <a:lnTo>
                    <a:pt x="157888" y="12390"/>
                  </a:lnTo>
                  <a:lnTo>
                    <a:pt x="158893" y="12111"/>
                  </a:lnTo>
                  <a:lnTo>
                    <a:pt x="159841" y="11888"/>
                  </a:lnTo>
                  <a:lnTo>
                    <a:pt x="160846" y="11720"/>
                  </a:lnTo>
                  <a:lnTo>
                    <a:pt x="161851" y="11553"/>
                  </a:lnTo>
                  <a:lnTo>
                    <a:pt x="162855" y="11497"/>
                  </a:lnTo>
                  <a:lnTo>
                    <a:pt x="163860" y="11385"/>
                  </a:lnTo>
                  <a:close/>
                  <a:moveTo>
                    <a:pt x="184677" y="142428"/>
                  </a:moveTo>
                  <a:lnTo>
                    <a:pt x="185235" y="142484"/>
                  </a:lnTo>
                  <a:lnTo>
                    <a:pt x="185793" y="142540"/>
                  </a:lnTo>
                  <a:lnTo>
                    <a:pt x="186296" y="142707"/>
                  </a:lnTo>
                  <a:lnTo>
                    <a:pt x="186854" y="142875"/>
                  </a:lnTo>
                  <a:lnTo>
                    <a:pt x="187300" y="143098"/>
                  </a:lnTo>
                  <a:lnTo>
                    <a:pt x="187747" y="143377"/>
                  </a:lnTo>
                  <a:lnTo>
                    <a:pt x="188193" y="143712"/>
                  </a:lnTo>
                  <a:lnTo>
                    <a:pt x="188584" y="144103"/>
                  </a:lnTo>
                  <a:lnTo>
                    <a:pt x="188975" y="144493"/>
                  </a:lnTo>
                  <a:lnTo>
                    <a:pt x="189254" y="144884"/>
                  </a:lnTo>
                  <a:lnTo>
                    <a:pt x="189533" y="145330"/>
                  </a:lnTo>
                  <a:lnTo>
                    <a:pt x="189812" y="145833"/>
                  </a:lnTo>
                  <a:lnTo>
                    <a:pt x="189979" y="146335"/>
                  </a:lnTo>
                  <a:lnTo>
                    <a:pt x="190091" y="146893"/>
                  </a:lnTo>
                  <a:lnTo>
                    <a:pt x="190202" y="147451"/>
                  </a:lnTo>
                  <a:lnTo>
                    <a:pt x="190202" y="148009"/>
                  </a:lnTo>
                  <a:lnTo>
                    <a:pt x="190202" y="148567"/>
                  </a:lnTo>
                  <a:lnTo>
                    <a:pt x="190091" y="149125"/>
                  </a:lnTo>
                  <a:lnTo>
                    <a:pt x="189979" y="149628"/>
                  </a:lnTo>
                  <a:lnTo>
                    <a:pt x="189812" y="150186"/>
                  </a:lnTo>
                  <a:lnTo>
                    <a:pt x="189533" y="150632"/>
                  </a:lnTo>
                  <a:lnTo>
                    <a:pt x="189254" y="151079"/>
                  </a:lnTo>
                  <a:lnTo>
                    <a:pt x="188975" y="151525"/>
                  </a:lnTo>
                  <a:lnTo>
                    <a:pt x="188584" y="151916"/>
                  </a:lnTo>
                  <a:lnTo>
                    <a:pt x="188193" y="152307"/>
                  </a:lnTo>
                  <a:lnTo>
                    <a:pt x="187747" y="152586"/>
                  </a:lnTo>
                  <a:lnTo>
                    <a:pt x="187300" y="152865"/>
                  </a:lnTo>
                  <a:lnTo>
                    <a:pt x="186854" y="153144"/>
                  </a:lnTo>
                  <a:lnTo>
                    <a:pt x="186296" y="153311"/>
                  </a:lnTo>
                  <a:lnTo>
                    <a:pt x="185793" y="153423"/>
                  </a:lnTo>
                  <a:lnTo>
                    <a:pt x="185235" y="153534"/>
                  </a:lnTo>
                  <a:lnTo>
                    <a:pt x="184119" y="153534"/>
                  </a:lnTo>
                  <a:lnTo>
                    <a:pt x="183561" y="153423"/>
                  </a:lnTo>
                  <a:lnTo>
                    <a:pt x="183003" y="153311"/>
                  </a:lnTo>
                  <a:lnTo>
                    <a:pt x="182500" y="153144"/>
                  </a:lnTo>
                  <a:lnTo>
                    <a:pt x="181998" y="152865"/>
                  </a:lnTo>
                  <a:lnTo>
                    <a:pt x="181552" y="152586"/>
                  </a:lnTo>
                  <a:lnTo>
                    <a:pt x="181161" y="152307"/>
                  </a:lnTo>
                  <a:lnTo>
                    <a:pt x="180770" y="151916"/>
                  </a:lnTo>
                  <a:lnTo>
                    <a:pt x="180380" y="151525"/>
                  </a:lnTo>
                  <a:lnTo>
                    <a:pt x="180045" y="151079"/>
                  </a:lnTo>
                  <a:lnTo>
                    <a:pt x="179766" y="150632"/>
                  </a:lnTo>
                  <a:lnTo>
                    <a:pt x="179543" y="150186"/>
                  </a:lnTo>
                  <a:lnTo>
                    <a:pt x="179375" y="149628"/>
                  </a:lnTo>
                  <a:lnTo>
                    <a:pt x="179208" y="149125"/>
                  </a:lnTo>
                  <a:lnTo>
                    <a:pt x="179152" y="148567"/>
                  </a:lnTo>
                  <a:lnTo>
                    <a:pt x="179096" y="148009"/>
                  </a:lnTo>
                  <a:lnTo>
                    <a:pt x="179152" y="147451"/>
                  </a:lnTo>
                  <a:lnTo>
                    <a:pt x="179208" y="146893"/>
                  </a:lnTo>
                  <a:lnTo>
                    <a:pt x="179375" y="146335"/>
                  </a:lnTo>
                  <a:lnTo>
                    <a:pt x="179543" y="145833"/>
                  </a:lnTo>
                  <a:lnTo>
                    <a:pt x="179766" y="145330"/>
                  </a:lnTo>
                  <a:lnTo>
                    <a:pt x="180045" y="144884"/>
                  </a:lnTo>
                  <a:lnTo>
                    <a:pt x="180380" y="144493"/>
                  </a:lnTo>
                  <a:lnTo>
                    <a:pt x="180770" y="144103"/>
                  </a:lnTo>
                  <a:lnTo>
                    <a:pt x="181161" y="143712"/>
                  </a:lnTo>
                  <a:lnTo>
                    <a:pt x="181552" y="143377"/>
                  </a:lnTo>
                  <a:lnTo>
                    <a:pt x="181998" y="143098"/>
                  </a:lnTo>
                  <a:lnTo>
                    <a:pt x="182500" y="142875"/>
                  </a:lnTo>
                  <a:lnTo>
                    <a:pt x="183003" y="142707"/>
                  </a:lnTo>
                  <a:lnTo>
                    <a:pt x="183561" y="142540"/>
                  </a:lnTo>
                  <a:lnTo>
                    <a:pt x="184119" y="142484"/>
                  </a:lnTo>
                  <a:lnTo>
                    <a:pt x="184677" y="142428"/>
                  </a:lnTo>
                  <a:close/>
                  <a:moveTo>
                    <a:pt x="0" y="0"/>
                  </a:moveTo>
                  <a:lnTo>
                    <a:pt x="0" y="160734"/>
                  </a:lnTo>
                  <a:lnTo>
                    <a:pt x="285750" y="160734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1"/>
            <p:cNvSpPr/>
            <p:nvPr/>
          </p:nvSpPr>
          <p:spPr>
            <a:xfrm>
              <a:off x="238125" y="848325"/>
              <a:ext cx="7143750" cy="4018350"/>
            </a:xfrm>
            <a:custGeom>
              <a:rect b="b" l="l" r="r" t="t"/>
              <a:pathLst>
                <a:path extrusionOk="0" h="160734" w="285750">
                  <a:moveTo>
                    <a:pt x="206722" y="15292"/>
                  </a:moveTo>
                  <a:lnTo>
                    <a:pt x="207057" y="15348"/>
                  </a:lnTo>
                  <a:lnTo>
                    <a:pt x="207671" y="15515"/>
                  </a:lnTo>
                  <a:lnTo>
                    <a:pt x="208229" y="15850"/>
                  </a:lnTo>
                  <a:lnTo>
                    <a:pt x="208731" y="16241"/>
                  </a:lnTo>
                  <a:lnTo>
                    <a:pt x="209122" y="16743"/>
                  </a:lnTo>
                  <a:lnTo>
                    <a:pt x="209457" y="17301"/>
                  </a:lnTo>
                  <a:lnTo>
                    <a:pt x="209624" y="17915"/>
                  </a:lnTo>
                  <a:lnTo>
                    <a:pt x="209680" y="18250"/>
                  </a:lnTo>
                  <a:lnTo>
                    <a:pt x="209736" y="18585"/>
                  </a:lnTo>
                  <a:lnTo>
                    <a:pt x="209680" y="18920"/>
                  </a:lnTo>
                  <a:lnTo>
                    <a:pt x="209624" y="19255"/>
                  </a:lnTo>
                  <a:lnTo>
                    <a:pt x="209457" y="19869"/>
                  </a:lnTo>
                  <a:lnTo>
                    <a:pt x="209122" y="20427"/>
                  </a:lnTo>
                  <a:lnTo>
                    <a:pt x="208731" y="20929"/>
                  </a:lnTo>
                  <a:lnTo>
                    <a:pt x="208229" y="21320"/>
                  </a:lnTo>
                  <a:lnTo>
                    <a:pt x="207671" y="21654"/>
                  </a:lnTo>
                  <a:lnTo>
                    <a:pt x="207057" y="21822"/>
                  </a:lnTo>
                  <a:lnTo>
                    <a:pt x="206722" y="21878"/>
                  </a:lnTo>
                  <a:lnTo>
                    <a:pt x="206053" y="21878"/>
                  </a:lnTo>
                  <a:lnTo>
                    <a:pt x="205718" y="21822"/>
                  </a:lnTo>
                  <a:lnTo>
                    <a:pt x="205104" y="21654"/>
                  </a:lnTo>
                  <a:lnTo>
                    <a:pt x="204546" y="21320"/>
                  </a:lnTo>
                  <a:lnTo>
                    <a:pt x="204043" y="20929"/>
                  </a:lnTo>
                  <a:lnTo>
                    <a:pt x="203653" y="20427"/>
                  </a:lnTo>
                  <a:lnTo>
                    <a:pt x="203374" y="19869"/>
                  </a:lnTo>
                  <a:lnTo>
                    <a:pt x="203150" y="19255"/>
                  </a:lnTo>
                  <a:lnTo>
                    <a:pt x="203095" y="18920"/>
                  </a:lnTo>
                  <a:lnTo>
                    <a:pt x="203095" y="18585"/>
                  </a:lnTo>
                  <a:lnTo>
                    <a:pt x="203095" y="18250"/>
                  </a:lnTo>
                  <a:lnTo>
                    <a:pt x="203150" y="17915"/>
                  </a:lnTo>
                  <a:lnTo>
                    <a:pt x="203374" y="17301"/>
                  </a:lnTo>
                  <a:lnTo>
                    <a:pt x="203653" y="16743"/>
                  </a:lnTo>
                  <a:lnTo>
                    <a:pt x="204043" y="16241"/>
                  </a:lnTo>
                  <a:lnTo>
                    <a:pt x="204546" y="15850"/>
                  </a:lnTo>
                  <a:lnTo>
                    <a:pt x="205104" y="15515"/>
                  </a:lnTo>
                  <a:lnTo>
                    <a:pt x="205718" y="15348"/>
                  </a:lnTo>
                  <a:lnTo>
                    <a:pt x="206053" y="15292"/>
                  </a:lnTo>
                  <a:close/>
                  <a:moveTo>
                    <a:pt x="255947" y="30138"/>
                  </a:moveTo>
                  <a:lnTo>
                    <a:pt x="256282" y="30193"/>
                  </a:lnTo>
                  <a:lnTo>
                    <a:pt x="256896" y="30417"/>
                  </a:lnTo>
                  <a:lnTo>
                    <a:pt x="257454" y="30696"/>
                  </a:lnTo>
                  <a:lnTo>
                    <a:pt x="257956" y="31086"/>
                  </a:lnTo>
                  <a:lnTo>
                    <a:pt x="258347" y="31589"/>
                  </a:lnTo>
                  <a:lnTo>
                    <a:pt x="258682" y="32147"/>
                  </a:lnTo>
                  <a:lnTo>
                    <a:pt x="258849" y="32761"/>
                  </a:lnTo>
                  <a:lnTo>
                    <a:pt x="258905" y="33096"/>
                  </a:lnTo>
                  <a:lnTo>
                    <a:pt x="258905" y="33430"/>
                  </a:lnTo>
                  <a:lnTo>
                    <a:pt x="258905" y="33765"/>
                  </a:lnTo>
                  <a:lnTo>
                    <a:pt x="258849" y="34100"/>
                  </a:lnTo>
                  <a:lnTo>
                    <a:pt x="258682" y="34714"/>
                  </a:lnTo>
                  <a:lnTo>
                    <a:pt x="258347" y="35328"/>
                  </a:lnTo>
                  <a:lnTo>
                    <a:pt x="257956" y="35774"/>
                  </a:lnTo>
                  <a:lnTo>
                    <a:pt x="257454" y="36221"/>
                  </a:lnTo>
                  <a:lnTo>
                    <a:pt x="256896" y="36500"/>
                  </a:lnTo>
                  <a:lnTo>
                    <a:pt x="256282" y="36723"/>
                  </a:lnTo>
                  <a:lnTo>
                    <a:pt x="255947" y="36723"/>
                  </a:lnTo>
                  <a:lnTo>
                    <a:pt x="255612" y="36779"/>
                  </a:lnTo>
                  <a:lnTo>
                    <a:pt x="255277" y="36723"/>
                  </a:lnTo>
                  <a:lnTo>
                    <a:pt x="254943" y="36723"/>
                  </a:lnTo>
                  <a:lnTo>
                    <a:pt x="254329" y="36500"/>
                  </a:lnTo>
                  <a:lnTo>
                    <a:pt x="253771" y="36221"/>
                  </a:lnTo>
                  <a:lnTo>
                    <a:pt x="253268" y="35774"/>
                  </a:lnTo>
                  <a:lnTo>
                    <a:pt x="252878" y="35328"/>
                  </a:lnTo>
                  <a:lnTo>
                    <a:pt x="252543" y="34714"/>
                  </a:lnTo>
                  <a:lnTo>
                    <a:pt x="252375" y="34100"/>
                  </a:lnTo>
                  <a:lnTo>
                    <a:pt x="252319" y="33765"/>
                  </a:lnTo>
                  <a:lnTo>
                    <a:pt x="252264" y="33430"/>
                  </a:lnTo>
                  <a:lnTo>
                    <a:pt x="252319" y="33096"/>
                  </a:lnTo>
                  <a:lnTo>
                    <a:pt x="252375" y="32761"/>
                  </a:lnTo>
                  <a:lnTo>
                    <a:pt x="252543" y="32147"/>
                  </a:lnTo>
                  <a:lnTo>
                    <a:pt x="252878" y="31589"/>
                  </a:lnTo>
                  <a:lnTo>
                    <a:pt x="253268" y="31086"/>
                  </a:lnTo>
                  <a:lnTo>
                    <a:pt x="253771" y="30696"/>
                  </a:lnTo>
                  <a:lnTo>
                    <a:pt x="254329" y="30417"/>
                  </a:lnTo>
                  <a:lnTo>
                    <a:pt x="254943" y="30193"/>
                  </a:lnTo>
                  <a:lnTo>
                    <a:pt x="255277" y="30138"/>
                  </a:lnTo>
                  <a:close/>
                  <a:moveTo>
                    <a:pt x="113463" y="32593"/>
                  </a:moveTo>
                  <a:lnTo>
                    <a:pt x="113798" y="32649"/>
                  </a:lnTo>
                  <a:lnTo>
                    <a:pt x="114412" y="32817"/>
                  </a:lnTo>
                  <a:lnTo>
                    <a:pt x="115026" y="33151"/>
                  </a:lnTo>
                  <a:lnTo>
                    <a:pt x="115472" y="33542"/>
                  </a:lnTo>
                  <a:lnTo>
                    <a:pt x="115919" y="34044"/>
                  </a:lnTo>
                  <a:lnTo>
                    <a:pt x="116198" y="34602"/>
                  </a:lnTo>
                  <a:lnTo>
                    <a:pt x="116365" y="35216"/>
                  </a:lnTo>
                  <a:lnTo>
                    <a:pt x="116421" y="35551"/>
                  </a:lnTo>
                  <a:lnTo>
                    <a:pt x="116477" y="35886"/>
                  </a:lnTo>
                  <a:lnTo>
                    <a:pt x="116421" y="36221"/>
                  </a:lnTo>
                  <a:lnTo>
                    <a:pt x="116365" y="36556"/>
                  </a:lnTo>
                  <a:lnTo>
                    <a:pt x="116198" y="37170"/>
                  </a:lnTo>
                  <a:lnTo>
                    <a:pt x="115919" y="37728"/>
                  </a:lnTo>
                  <a:lnTo>
                    <a:pt x="115472" y="38230"/>
                  </a:lnTo>
                  <a:lnTo>
                    <a:pt x="115026" y="38621"/>
                  </a:lnTo>
                  <a:lnTo>
                    <a:pt x="114412" y="38956"/>
                  </a:lnTo>
                  <a:lnTo>
                    <a:pt x="113798" y="39123"/>
                  </a:lnTo>
                  <a:lnTo>
                    <a:pt x="113463" y="39179"/>
                  </a:lnTo>
                  <a:lnTo>
                    <a:pt x="112793" y="39179"/>
                  </a:lnTo>
                  <a:lnTo>
                    <a:pt x="112458" y="39123"/>
                  </a:lnTo>
                  <a:lnTo>
                    <a:pt x="111844" y="38956"/>
                  </a:lnTo>
                  <a:lnTo>
                    <a:pt x="111286" y="38621"/>
                  </a:lnTo>
                  <a:lnTo>
                    <a:pt x="110784" y="38230"/>
                  </a:lnTo>
                  <a:lnTo>
                    <a:pt x="110393" y="37728"/>
                  </a:lnTo>
                  <a:lnTo>
                    <a:pt x="110114" y="37170"/>
                  </a:lnTo>
                  <a:lnTo>
                    <a:pt x="109891" y="36556"/>
                  </a:lnTo>
                  <a:lnTo>
                    <a:pt x="109835" y="36221"/>
                  </a:lnTo>
                  <a:lnTo>
                    <a:pt x="109835" y="35886"/>
                  </a:lnTo>
                  <a:lnTo>
                    <a:pt x="109835" y="35551"/>
                  </a:lnTo>
                  <a:lnTo>
                    <a:pt x="109891" y="35216"/>
                  </a:lnTo>
                  <a:lnTo>
                    <a:pt x="110114" y="34602"/>
                  </a:lnTo>
                  <a:lnTo>
                    <a:pt x="110393" y="34044"/>
                  </a:lnTo>
                  <a:lnTo>
                    <a:pt x="110784" y="33542"/>
                  </a:lnTo>
                  <a:lnTo>
                    <a:pt x="111286" y="33151"/>
                  </a:lnTo>
                  <a:lnTo>
                    <a:pt x="111844" y="32817"/>
                  </a:lnTo>
                  <a:lnTo>
                    <a:pt x="112458" y="32649"/>
                  </a:lnTo>
                  <a:lnTo>
                    <a:pt x="112793" y="32593"/>
                  </a:lnTo>
                  <a:close/>
                  <a:moveTo>
                    <a:pt x="120328" y="48611"/>
                  </a:moveTo>
                  <a:lnTo>
                    <a:pt x="120886" y="48722"/>
                  </a:lnTo>
                  <a:lnTo>
                    <a:pt x="121444" y="48834"/>
                  </a:lnTo>
                  <a:lnTo>
                    <a:pt x="121946" y="49057"/>
                  </a:lnTo>
                  <a:lnTo>
                    <a:pt x="122393" y="49281"/>
                  </a:lnTo>
                  <a:lnTo>
                    <a:pt x="122895" y="49560"/>
                  </a:lnTo>
                  <a:lnTo>
                    <a:pt x="123286" y="49895"/>
                  </a:lnTo>
                  <a:lnTo>
                    <a:pt x="123676" y="50229"/>
                  </a:lnTo>
                  <a:lnTo>
                    <a:pt x="124067" y="50620"/>
                  </a:lnTo>
                  <a:lnTo>
                    <a:pt x="124346" y="51067"/>
                  </a:lnTo>
                  <a:lnTo>
                    <a:pt x="124625" y="51513"/>
                  </a:lnTo>
                  <a:lnTo>
                    <a:pt x="124904" y="52015"/>
                  </a:lnTo>
                  <a:lnTo>
                    <a:pt x="125071" y="52518"/>
                  </a:lnTo>
                  <a:lnTo>
                    <a:pt x="125183" y="53020"/>
                  </a:lnTo>
                  <a:lnTo>
                    <a:pt x="125295" y="53578"/>
                  </a:lnTo>
                  <a:lnTo>
                    <a:pt x="125295" y="54136"/>
                  </a:lnTo>
                  <a:lnTo>
                    <a:pt x="125295" y="54750"/>
                  </a:lnTo>
                  <a:lnTo>
                    <a:pt x="125183" y="55252"/>
                  </a:lnTo>
                  <a:lnTo>
                    <a:pt x="125071" y="55810"/>
                  </a:lnTo>
                  <a:lnTo>
                    <a:pt x="124904" y="56313"/>
                  </a:lnTo>
                  <a:lnTo>
                    <a:pt x="124625" y="56815"/>
                  </a:lnTo>
                  <a:lnTo>
                    <a:pt x="124346" y="57261"/>
                  </a:lnTo>
                  <a:lnTo>
                    <a:pt x="124067" y="57708"/>
                  </a:lnTo>
                  <a:lnTo>
                    <a:pt x="123676" y="58099"/>
                  </a:lnTo>
                  <a:lnTo>
                    <a:pt x="123286" y="58434"/>
                  </a:lnTo>
                  <a:lnTo>
                    <a:pt x="122895" y="58768"/>
                  </a:lnTo>
                  <a:lnTo>
                    <a:pt x="122393" y="59047"/>
                  </a:lnTo>
                  <a:lnTo>
                    <a:pt x="121946" y="59271"/>
                  </a:lnTo>
                  <a:lnTo>
                    <a:pt x="121444" y="59438"/>
                  </a:lnTo>
                  <a:lnTo>
                    <a:pt x="120886" y="59606"/>
                  </a:lnTo>
                  <a:lnTo>
                    <a:pt x="120328" y="59661"/>
                  </a:lnTo>
                  <a:lnTo>
                    <a:pt x="119769" y="59717"/>
                  </a:lnTo>
                  <a:lnTo>
                    <a:pt x="119211" y="59661"/>
                  </a:lnTo>
                  <a:lnTo>
                    <a:pt x="118653" y="59606"/>
                  </a:lnTo>
                  <a:lnTo>
                    <a:pt x="118095" y="59438"/>
                  </a:lnTo>
                  <a:lnTo>
                    <a:pt x="117593" y="59271"/>
                  </a:lnTo>
                  <a:lnTo>
                    <a:pt x="117146" y="59047"/>
                  </a:lnTo>
                  <a:lnTo>
                    <a:pt x="116644" y="58768"/>
                  </a:lnTo>
                  <a:lnTo>
                    <a:pt x="116253" y="58434"/>
                  </a:lnTo>
                  <a:lnTo>
                    <a:pt x="115863" y="58099"/>
                  </a:lnTo>
                  <a:lnTo>
                    <a:pt x="115472" y="57708"/>
                  </a:lnTo>
                  <a:lnTo>
                    <a:pt x="115193" y="57261"/>
                  </a:lnTo>
                  <a:lnTo>
                    <a:pt x="114914" y="56815"/>
                  </a:lnTo>
                  <a:lnTo>
                    <a:pt x="114635" y="56313"/>
                  </a:lnTo>
                  <a:lnTo>
                    <a:pt x="114467" y="55810"/>
                  </a:lnTo>
                  <a:lnTo>
                    <a:pt x="114356" y="55252"/>
                  </a:lnTo>
                  <a:lnTo>
                    <a:pt x="114244" y="54750"/>
                  </a:lnTo>
                  <a:lnTo>
                    <a:pt x="114244" y="54136"/>
                  </a:lnTo>
                  <a:lnTo>
                    <a:pt x="114244" y="53578"/>
                  </a:lnTo>
                  <a:lnTo>
                    <a:pt x="114356" y="53020"/>
                  </a:lnTo>
                  <a:lnTo>
                    <a:pt x="114467" y="52518"/>
                  </a:lnTo>
                  <a:lnTo>
                    <a:pt x="114635" y="52015"/>
                  </a:lnTo>
                  <a:lnTo>
                    <a:pt x="114914" y="51513"/>
                  </a:lnTo>
                  <a:lnTo>
                    <a:pt x="115193" y="51067"/>
                  </a:lnTo>
                  <a:lnTo>
                    <a:pt x="115472" y="50620"/>
                  </a:lnTo>
                  <a:lnTo>
                    <a:pt x="115863" y="50229"/>
                  </a:lnTo>
                  <a:lnTo>
                    <a:pt x="116253" y="49895"/>
                  </a:lnTo>
                  <a:lnTo>
                    <a:pt x="116644" y="49560"/>
                  </a:lnTo>
                  <a:lnTo>
                    <a:pt x="117146" y="49281"/>
                  </a:lnTo>
                  <a:lnTo>
                    <a:pt x="117593" y="49057"/>
                  </a:lnTo>
                  <a:lnTo>
                    <a:pt x="118095" y="48834"/>
                  </a:lnTo>
                  <a:lnTo>
                    <a:pt x="118653" y="48722"/>
                  </a:lnTo>
                  <a:lnTo>
                    <a:pt x="119211" y="48611"/>
                  </a:lnTo>
                  <a:close/>
                  <a:moveTo>
                    <a:pt x="267109" y="134782"/>
                  </a:moveTo>
                  <a:lnTo>
                    <a:pt x="267667" y="134838"/>
                  </a:lnTo>
                  <a:lnTo>
                    <a:pt x="268226" y="134894"/>
                  </a:lnTo>
                  <a:lnTo>
                    <a:pt x="268728" y="135061"/>
                  </a:lnTo>
                  <a:lnTo>
                    <a:pt x="269286" y="135229"/>
                  </a:lnTo>
                  <a:lnTo>
                    <a:pt x="269732" y="135452"/>
                  </a:lnTo>
                  <a:lnTo>
                    <a:pt x="270235" y="135731"/>
                  </a:lnTo>
                  <a:lnTo>
                    <a:pt x="270625" y="136066"/>
                  </a:lnTo>
                  <a:lnTo>
                    <a:pt x="271016" y="136401"/>
                  </a:lnTo>
                  <a:lnTo>
                    <a:pt x="271407" y="136791"/>
                  </a:lnTo>
                  <a:lnTo>
                    <a:pt x="271686" y="137238"/>
                  </a:lnTo>
                  <a:lnTo>
                    <a:pt x="271965" y="137684"/>
                  </a:lnTo>
                  <a:lnTo>
                    <a:pt x="272244" y="138187"/>
                  </a:lnTo>
                  <a:lnTo>
                    <a:pt x="272411" y="138689"/>
                  </a:lnTo>
                  <a:lnTo>
                    <a:pt x="272523" y="139191"/>
                  </a:lnTo>
                  <a:lnTo>
                    <a:pt x="272635" y="139749"/>
                  </a:lnTo>
                  <a:lnTo>
                    <a:pt x="272635" y="140363"/>
                  </a:lnTo>
                  <a:lnTo>
                    <a:pt x="272635" y="140921"/>
                  </a:lnTo>
                  <a:lnTo>
                    <a:pt x="272523" y="141479"/>
                  </a:lnTo>
                  <a:lnTo>
                    <a:pt x="272411" y="141982"/>
                  </a:lnTo>
                  <a:lnTo>
                    <a:pt x="272244" y="142484"/>
                  </a:lnTo>
                  <a:lnTo>
                    <a:pt x="271965" y="142986"/>
                  </a:lnTo>
                  <a:lnTo>
                    <a:pt x="271686" y="143433"/>
                  </a:lnTo>
                  <a:lnTo>
                    <a:pt x="271407" y="143879"/>
                  </a:lnTo>
                  <a:lnTo>
                    <a:pt x="271016" y="144270"/>
                  </a:lnTo>
                  <a:lnTo>
                    <a:pt x="270625" y="144605"/>
                  </a:lnTo>
                  <a:lnTo>
                    <a:pt x="270235" y="144940"/>
                  </a:lnTo>
                  <a:lnTo>
                    <a:pt x="269732" y="145219"/>
                  </a:lnTo>
                  <a:lnTo>
                    <a:pt x="269286" y="145442"/>
                  </a:lnTo>
                  <a:lnTo>
                    <a:pt x="268728" y="145665"/>
                  </a:lnTo>
                  <a:lnTo>
                    <a:pt x="268226" y="145777"/>
                  </a:lnTo>
                  <a:lnTo>
                    <a:pt x="267667" y="145833"/>
                  </a:lnTo>
                  <a:lnTo>
                    <a:pt x="267109" y="145888"/>
                  </a:lnTo>
                  <a:lnTo>
                    <a:pt x="266551" y="145833"/>
                  </a:lnTo>
                  <a:lnTo>
                    <a:pt x="265993" y="145777"/>
                  </a:lnTo>
                  <a:lnTo>
                    <a:pt x="265435" y="145665"/>
                  </a:lnTo>
                  <a:lnTo>
                    <a:pt x="264933" y="145442"/>
                  </a:lnTo>
                  <a:lnTo>
                    <a:pt x="264430" y="145219"/>
                  </a:lnTo>
                  <a:lnTo>
                    <a:pt x="263984" y="144940"/>
                  </a:lnTo>
                  <a:lnTo>
                    <a:pt x="263593" y="144605"/>
                  </a:lnTo>
                  <a:lnTo>
                    <a:pt x="263203" y="144270"/>
                  </a:lnTo>
                  <a:lnTo>
                    <a:pt x="262812" y="143879"/>
                  </a:lnTo>
                  <a:lnTo>
                    <a:pt x="262477" y="143433"/>
                  </a:lnTo>
                  <a:lnTo>
                    <a:pt x="262198" y="142986"/>
                  </a:lnTo>
                  <a:lnTo>
                    <a:pt x="261975" y="142484"/>
                  </a:lnTo>
                  <a:lnTo>
                    <a:pt x="261807" y="141982"/>
                  </a:lnTo>
                  <a:lnTo>
                    <a:pt x="261640" y="141479"/>
                  </a:lnTo>
                  <a:lnTo>
                    <a:pt x="261584" y="140921"/>
                  </a:lnTo>
                  <a:lnTo>
                    <a:pt x="261528" y="140363"/>
                  </a:lnTo>
                  <a:lnTo>
                    <a:pt x="261584" y="139749"/>
                  </a:lnTo>
                  <a:lnTo>
                    <a:pt x="261640" y="139191"/>
                  </a:lnTo>
                  <a:lnTo>
                    <a:pt x="261807" y="138689"/>
                  </a:lnTo>
                  <a:lnTo>
                    <a:pt x="261975" y="138187"/>
                  </a:lnTo>
                  <a:lnTo>
                    <a:pt x="262198" y="137684"/>
                  </a:lnTo>
                  <a:lnTo>
                    <a:pt x="262477" y="137238"/>
                  </a:lnTo>
                  <a:lnTo>
                    <a:pt x="262812" y="136791"/>
                  </a:lnTo>
                  <a:lnTo>
                    <a:pt x="263203" y="136401"/>
                  </a:lnTo>
                  <a:lnTo>
                    <a:pt x="263593" y="136066"/>
                  </a:lnTo>
                  <a:lnTo>
                    <a:pt x="263984" y="135731"/>
                  </a:lnTo>
                  <a:lnTo>
                    <a:pt x="264430" y="135452"/>
                  </a:lnTo>
                  <a:lnTo>
                    <a:pt x="264933" y="135229"/>
                  </a:lnTo>
                  <a:lnTo>
                    <a:pt x="265435" y="135061"/>
                  </a:lnTo>
                  <a:lnTo>
                    <a:pt x="265993" y="134894"/>
                  </a:lnTo>
                  <a:lnTo>
                    <a:pt x="266551" y="134838"/>
                  </a:lnTo>
                  <a:lnTo>
                    <a:pt x="267109" y="134782"/>
                  </a:lnTo>
                  <a:close/>
                  <a:moveTo>
                    <a:pt x="165199" y="11385"/>
                  </a:moveTo>
                  <a:lnTo>
                    <a:pt x="166594" y="11441"/>
                  </a:lnTo>
                  <a:lnTo>
                    <a:pt x="167934" y="11497"/>
                  </a:lnTo>
                  <a:lnTo>
                    <a:pt x="169273" y="11664"/>
                  </a:lnTo>
                  <a:lnTo>
                    <a:pt x="170613" y="11888"/>
                  </a:lnTo>
                  <a:lnTo>
                    <a:pt x="171952" y="12167"/>
                  </a:lnTo>
                  <a:lnTo>
                    <a:pt x="173292" y="12446"/>
                  </a:lnTo>
                  <a:lnTo>
                    <a:pt x="174631" y="12781"/>
                  </a:lnTo>
                  <a:lnTo>
                    <a:pt x="175971" y="13171"/>
                  </a:lnTo>
                  <a:lnTo>
                    <a:pt x="177254" y="13618"/>
                  </a:lnTo>
                  <a:lnTo>
                    <a:pt x="179877" y="14567"/>
                  </a:lnTo>
                  <a:lnTo>
                    <a:pt x="182445" y="15627"/>
                  </a:lnTo>
                  <a:lnTo>
                    <a:pt x="185012" y="16743"/>
                  </a:lnTo>
                  <a:lnTo>
                    <a:pt x="186630" y="17469"/>
                  </a:lnTo>
                  <a:lnTo>
                    <a:pt x="188249" y="18306"/>
                  </a:lnTo>
                  <a:lnTo>
                    <a:pt x="189867" y="19143"/>
                  </a:lnTo>
                  <a:lnTo>
                    <a:pt x="191430" y="20036"/>
                  </a:lnTo>
                  <a:lnTo>
                    <a:pt x="194556" y="21822"/>
                  </a:lnTo>
                  <a:lnTo>
                    <a:pt x="197569" y="23719"/>
                  </a:lnTo>
                  <a:lnTo>
                    <a:pt x="203653" y="27570"/>
                  </a:lnTo>
                  <a:lnTo>
                    <a:pt x="206722" y="29468"/>
                  </a:lnTo>
                  <a:lnTo>
                    <a:pt x="209848" y="31254"/>
                  </a:lnTo>
                  <a:lnTo>
                    <a:pt x="211522" y="32147"/>
                  </a:lnTo>
                  <a:lnTo>
                    <a:pt x="213252" y="32872"/>
                  </a:lnTo>
                  <a:lnTo>
                    <a:pt x="215038" y="33598"/>
                  </a:lnTo>
                  <a:lnTo>
                    <a:pt x="216824" y="34156"/>
                  </a:lnTo>
                  <a:lnTo>
                    <a:pt x="218666" y="34658"/>
                  </a:lnTo>
                  <a:lnTo>
                    <a:pt x="220563" y="35105"/>
                  </a:lnTo>
                  <a:lnTo>
                    <a:pt x="222405" y="35551"/>
                  </a:lnTo>
                  <a:lnTo>
                    <a:pt x="224303" y="35886"/>
                  </a:lnTo>
                  <a:lnTo>
                    <a:pt x="228098" y="36500"/>
                  </a:lnTo>
                  <a:lnTo>
                    <a:pt x="231949" y="37002"/>
                  </a:lnTo>
                  <a:lnTo>
                    <a:pt x="235688" y="37560"/>
                  </a:lnTo>
                  <a:lnTo>
                    <a:pt x="237530" y="37895"/>
                  </a:lnTo>
                  <a:lnTo>
                    <a:pt x="239316" y="38230"/>
                  </a:lnTo>
                  <a:lnTo>
                    <a:pt x="241269" y="38621"/>
                  </a:lnTo>
                  <a:lnTo>
                    <a:pt x="243278" y="39067"/>
                  </a:lnTo>
                  <a:lnTo>
                    <a:pt x="245232" y="39570"/>
                  </a:lnTo>
                  <a:lnTo>
                    <a:pt x="247185" y="40072"/>
                  </a:lnTo>
                  <a:lnTo>
                    <a:pt x="249138" y="40686"/>
                  </a:lnTo>
                  <a:lnTo>
                    <a:pt x="251092" y="41300"/>
                  </a:lnTo>
                  <a:lnTo>
                    <a:pt x="252989" y="41969"/>
                  </a:lnTo>
                  <a:lnTo>
                    <a:pt x="254887" y="42751"/>
                  </a:lnTo>
                  <a:lnTo>
                    <a:pt x="256729" y="43588"/>
                  </a:lnTo>
                  <a:lnTo>
                    <a:pt x="258570" y="44481"/>
                  </a:lnTo>
                  <a:lnTo>
                    <a:pt x="260356" y="45430"/>
                  </a:lnTo>
                  <a:lnTo>
                    <a:pt x="262086" y="46490"/>
                  </a:lnTo>
                  <a:lnTo>
                    <a:pt x="263761" y="47606"/>
                  </a:lnTo>
                  <a:lnTo>
                    <a:pt x="265435" y="48890"/>
                  </a:lnTo>
                  <a:lnTo>
                    <a:pt x="266998" y="50174"/>
                  </a:lnTo>
                  <a:lnTo>
                    <a:pt x="268560" y="51625"/>
                  </a:lnTo>
                  <a:lnTo>
                    <a:pt x="269453" y="52518"/>
                  </a:lnTo>
                  <a:lnTo>
                    <a:pt x="270290" y="53466"/>
                  </a:lnTo>
                  <a:lnTo>
                    <a:pt x="271128" y="54471"/>
                  </a:lnTo>
                  <a:lnTo>
                    <a:pt x="271909" y="55476"/>
                  </a:lnTo>
                  <a:lnTo>
                    <a:pt x="272690" y="56536"/>
                  </a:lnTo>
                  <a:lnTo>
                    <a:pt x="273416" y="57596"/>
                  </a:lnTo>
                  <a:lnTo>
                    <a:pt x="274086" y="58657"/>
                  </a:lnTo>
                  <a:lnTo>
                    <a:pt x="274755" y="59829"/>
                  </a:lnTo>
                  <a:lnTo>
                    <a:pt x="275369" y="60945"/>
                  </a:lnTo>
                  <a:lnTo>
                    <a:pt x="275983" y="62117"/>
                  </a:lnTo>
                  <a:lnTo>
                    <a:pt x="276541" y="63345"/>
                  </a:lnTo>
                  <a:lnTo>
                    <a:pt x="277044" y="64517"/>
                  </a:lnTo>
                  <a:lnTo>
                    <a:pt x="277546" y="65800"/>
                  </a:lnTo>
                  <a:lnTo>
                    <a:pt x="277992" y="67028"/>
                  </a:lnTo>
                  <a:lnTo>
                    <a:pt x="278383" y="68312"/>
                  </a:lnTo>
                  <a:lnTo>
                    <a:pt x="278774" y="69596"/>
                  </a:lnTo>
                  <a:lnTo>
                    <a:pt x="279109" y="70879"/>
                  </a:lnTo>
                  <a:lnTo>
                    <a:pt x="279388" y="72163"/>
                  </a:lnTo>
                  <a:lnTo>
                    <a:pt x="279667" y="73502"/>
                  </a:lnTo>
                  <a:lnTo>
                    <a:pt x="279890" y="74786"/>
                  </a:lnTo>
                  <a:lnTo>
                    <a:pt x="280057" y="76125"/>
                  </a:lnTo>
                  <a:lnTo>
                    <a:pt x="280225" y="77465"/>
                  </a:lnTo>
                  <a:lnTo>
                    <a:pt x="280281" y="78804"/>
                  </a:lnTo>
                  <a:lnTo>
                    <a:pt x="280392" y="80144"/>
                  </a:lnTo>
                  <a:lnTo>
                    <a:pt x="280392" y="81539"/>
                  </a:lnTo>
                  <a:lnTo>
                    <a:pt x="280392" y="82878"/>
                  </a:lnTo>
                  <a:lnTo>
                    <a:pt x="280336" y="84218"/>
                  </a:lnTo>
                  <a:lnTo>
                    <a:pt x="280225" y="85557"/>
                  </a:lnTo>
                  <a:lnTo>
                    <a:pt x="280057" y="86897"/>
                  </a:lnTo>
                  <a:lnTo>
                    <a:pt x="279890" y="88180"/>
                  </a:lnTo>
                  <a:lnTo>
                    <a:pt x="279667" y="89520"/>
                  </a:lnTo>
                  <a:lnTo>
                    <a:pt x="279388" y="90859"/>
                  </a:lnTo>
                  <a:lnTo>
                    <a:pt x="279053" y="92199"/>
                  </a:lnTo>
                  <a:lnTo>
                    <a:pt x="278662" y="93538"/>
                  </a:lnTo>
                  <a:lnTo>
                    <a:pt x="278271" y="94878"/>
                  </a:lnTo>
                  <a:lnTo>
                    <a:pt x="277825" y="96217"/>
                  </a:lnTo>
                  <a:lnTo>
                    <a:pt x="277323" y="97501"/>
                  </a:lnTo>
                  <a:lnTo>
                    <a:pt x="276820" y="98784"/>
                  </a:lnTo>
                  <a:lnTo>
                    <a:pt x="275704" y="101296"/>
                  </a:lnTo>
                  <a:lnTo>
                    <a:pt x="274532" y="103807"/>
                  </a:lnTo>
                  <a:lnTo>
                    <a:pt x="273248" y="106263"/>
                  </a:lnTo>
                  <a:lnTo>
                    <a:pt x="271909" y="108663"/>
                  </a:lnTo>
                  <a:lnTo>
                    <a:pt x="270514" y="111007"/>
                  </a:lnTo>
                  <a:lnTo>
                    <a:pt x="268393" y="114467"/>
                  </a:lnTo>
                  <a:lnTo>
                    <a:pt x="266216" y="117872"/>
                  </a:lnTo>
                  <a:lnTo>
                    <a:pt x="263984" y="121220"/>
                  </a:lnTo>
                  <a:lnTo>
                    <a:pt x="261696" y="124569"/>
                  </a:lnTo>
                  <a:lnTo>
                    <a:pt x="259352" y="127806"/>
                  </a:lnTo>
                  <a:lnTo>
                    <a:pt x="256952" y="131043"/>
                  </a:lnTo>
                  <a:lnTo>
                    <a:pt x="254496" y="134168"/>
                  </a:lnTo>
                  <a:lnTo>
                    <a:pt x="251929" y="137238"/>
                  </a:lnTo>
                  <a:lnTo>
                    <a:pt x="250366" y="139135"/>
                  </a:lnTo>
                  <a:lnTo>
                    <a:pt x="248748" y="140921"/>
                  </a:lnTo>
                  <a:lnTo>
                    <a:pt x="247073" y="142707"/>
                  </a:lnTo>
                  <a:lnTo>
                    <a:pt x="246180" y="143544"/>
                  </a:lnTo>
                  <a:lnTo>
                    <a:pt x="245287" y="144326"/>
                  </a:lnTo>
                  <a:lnTo>
                    <a:pt x="244394" y="145107"/>
                  </a:lnTo>
                  <a:lnTo>
                    <a:pt x="243446" y="145833"/>
                  </a:lnTo>
                  <a:lnTo>
                    <a:pt x="242497" y="146558"/>
                  </a:lnTo>
                  <a:lnTo>
                    <a:pt x="241548" y="147172"/>
                  </a:lnTo>
                  <a:lnTo>
                    <a:pt x="240543" y="147786"/>
                  </a:lnTo>
                  <a:lnTo>
                    <a:pt x="239539" y="148288"/>
                  </a:lnTo>
                  <a:lnTo>
                    <a:pt x="238478" y="148791"/>
                  </a:lnTo>
                  <a:lnTo>
                    <a:pt x="237418" y="149181"/>
                  </a:lnTo>
                  <a:lnTo>
                    <a:pt x="236246" y="149572"/>
                  </a:lnTo>
                  <a:lnTo>
                    <a:pt x="235074" y="149851"/>
                  </a:lnTo>
                  <a:lnTo>
                    <a:pt x="233846" y="150018"/>
                  </a:lnTo>
                  <a:lnTo>
                    <a:pt x="232674" y="150186"/>
                  </a:lnTo>
                  <a:lnTo>
                    <a:pt x="231446" y="150242"/>
                  </a:lnTo>
                  <a:lnTo>
                    <a:pt x="230274" y="150242"/>
                  </a:lnTo>
                  <a:lnTo>
                    <a:pt x="229046" y="150186"/>
                  </a:lnTo>
                  <a:lnTo>
                    <a:pt x="227819" y="150018"/>
                  </a:lnTo>
                  <a:lnTo>
                    <a:pt x="226647" y="149851"/>
                  </a:lnTo>
                  <a:lnTo>
                    <a:pt x="225419" y="149628"/>
                  </a:lnTo>
                  <a:lnTo>
                    <a:pt x="224247" y="149349"/>
                  </a:lnTo>
                  <a:lnTo>
                    <a:pt x="223019" y="149014"/>
                  </a:lnTo>
                  <a:lnTo>
                    <a:pt x="221847" y="148623"/>
                  </a:lnTo>
                  <a:lnTo>
                    <a:pt x="220675" y="148232"/>
                  </a:lnTo>
                  <a:lnTo>
                    <a:pt x="219503" y="147786"/>
                  </a:lnTo>
                  <a:lnTo>
                    <a:pt x="218387" y="147340"/>
                  </a:lnTo>
                  <a:lnTo>
                    <a:pt x="216154" y="146279"/>
                  </a:lnTo>
                  <a:lnTo>
                    <a:pt x="213922" y="145219"/>
                  </a:lnTo>
                  <a:lnTo>
                    <a:pt x="211689" y="144047"/>
                  </a:lnTo>
                  <a:lnTo>
                    <a:pt x="209513" y="142875"/>
                  </a:lnTo>
                  <a:lnTo>
                    <a:pt x="207280" y="141703"/>
                  </a:lnTo>
                  <a:lnTo>
                    <a:pt x="205104" y="140586"/>
                  </a:lnTo>
                  <a:lnTo>
                    <a:pt x="202871" y="139526"/>
                  </a:lnTo>
                  <a:lnTo>
                    <a:pt x="200639" y="138521"/>
                  </a:lnTo>
                  <a:lnTo>
                    <a:pt x="198574" y="137684"/>
                  </a:lnTo>
                  <a:lnTo>
                    <a:pt x="196565" y="137015"/>
                  </a:lnTo>
                  <a:lnTo>
                    <a:pt x="194500" y="136345"/>
                  </a:lnTo>
                  <a:lnTo>
                    <a:pt x="192435" y="135843"/>
                  </a:lnTo>
                  <a:lnTo>
                    <a:pt x="190314" y="135396"/>
                  </a:lnTo>
                  <a:lnTo>
                    <a:pt x="188249" y="135005"/>
                  </a:lnTo>
                  <a:lnTo>
                    <a:pt x="186128" y="134726"/>
                  </a:lnTo>
                  <a:lnTo>
                    <a:pt x="184007" y="134559"/>
                  </a:lnTo>
                  <a:lnTo>
                    <a:pt x="182333" y="134447"/>
                  </a:lnTo>
                  <a:lnTo>
                    <a:pt x="180715" y="134447"/>
                  </a:lnTo>
                  <a:lnTo>
                    <a:pt x="179040" y="134559"/>
                  </a:lnTo>
                  <a:lnTo>
                    <a:pt x="177422" y="134726"/>
                  </a:lnTo>
                  <a:lnTo>
                    <a:pt x="175859" y="135005"/>
                  </a:lnTo>
                  <a:lnTo>
                    <a:pt x="175022" y="135229"/>
                  </a:lnTo>
                  <a:lnTo>
                    <a:pt x="174241" y="135452"/>
                  </a:lnTo>
                  <a:lnTo>
                    <a:pt x="173515" y="135731"/>
                  </a:lnTo>
                  <a:lnTo>
                    <a:pt x="172734" y="136066"/>
                  </a:lnTo>
                  <a:lnTo>
                    <a:pt x="172008" y="136401"/>
                  </a:lnTo>
                  <a:lnTo>
                    <a:pt x="171227" y="136791"/>
                  </a:lnTo>
                  <a:lnTo>
                    <a:pt x="170501" y="137238"/>
                  </a:lnTo>
                  <a:lnTo>
                    <a:pt x="169720" y="137796"/>
                  </a:lnTo>
                  <a:lnTo>
                    <a:pt x="168994" y="138354"/>
                  </a:lnTo>
                  <a:lnTo>
                    <a:pt x="168325" y="138912"/>
                  </a:lnTo>
                  <a:lnTo>
                    <a:pt x="166929" y="140140"/>
                  </a:lnTo>
                  <a:lnTo>
                    <a:pt x="165590" y="141424"/>
                  </a:lnTo>
                  <a:lnTo>
                    <a:pt x="164195" y="142651"/>
                  </a:lnTo>
                  <a:lnTo>
                    <a:pt x="162855" y="143879"/>
                  </a:lnTo>
                  <a:lnTo>
                    <a:pt x="162130" y="144493"/>
                  </a:lnTo>
                  <a:lnTo>
                    <a:pt x="161404" y="145051"/>
                  </a:lnTo>
                  <a:lnTo>
                    <a:pt x="160679" y="145554"/>
                  </a:lnTo>
                  <a:lnTo>
                    <a:pt x="159897" y="146056"/>
                  </a:lnTo>
                  <a:lnTo>
                    <a:pt x="159172" y="146447"/>
                  </a:lnTo>
                  <a:lnTo>
                    <a:pt x="158390" y="146781"/>
                  </a:lnTo>
                  <a:lnTo>
                    <a:pt x="157609" y="147116"/>
                  </a:lnTo>
                  <a:lnTo>
                    <a:pt x="156828" y="147395"/>
                  </a:lnTo>
                  <a:lnTo>
                    <a:pt x="156046" y="147674"/>
                  </a:lnTo>
                  <a:lnTo>
                    <a:pt x="155209" y="147842"/>
                  </a:lnTo>
                  <a:lnTo>
                    <a:pt x="154428" y="148009"/>
                  </a:lnTo>
                  <a:lnTo>
                    <a:pt x="153591" y="148177"/>
                  </a:lnTo>
                  <a:lnTo>
                    <a:pt x="151916" y="148344"/>
                  </a:lnTo>
                  <a:lnTo>
                    <a:pt x="150242" y="148456"/>
                  </a:lnTo>
                  <a:lnTo>
                    <a:pt x="148568" y="148400"/>
                  </a:lnTo>
                  <a:lnTo>
                    <a:pt x="146893" y="148288"/>
                  </a:lnTo>
                  <a:lnTo>
                    <a:pt x="145331" y="148121"/>
                  </a:lnTo>
                  <a:lnTo>
                    <a:pt x="143824" y="147898"/>
                  </a:lnTo>
                  <a:lnTo>
                    <a:pt x="142261" y="147619"/>
                  </a:lnTo>
                  <a:lnTo>
                    <a:pt x="140698" y="147284"/>
                  </a:lnTo>
                  <a:lnTo>
                    <a:pt x="139192" y="146893"/>
                  </a:lnTo>
                  <a:lnTo>
                    <a:pt x="137685" y="146391"/>
                  </a:lnTo>
                  <a:lnTo>
                    <a:pt x="136178" y="145888"/>
                  </a:lnTo>
                  <a:lnTo>
                    <a:pt x="134727" y="145275"/>
                  </a:lnTo>
                  <a:lnTo>
                    <a:pt x="133276" y="144605"/>
                  </a:lnTo>
                  <a:lnTo>
                    <a:pt x="131825" y="143879"/>
                  </a:lnTo>
                  <a:lnTo>
                    <a:pt x="130485" y="143098"/>
                  </a:lnTo>
                  <a:lnTo>
                    <a:pt x="129090" y="142261"/>
                  </a:lnTo>
                  <a:lnTo>
                    <a:pt x="127806" y="141312"/>
                  </a:lnTo>
                  <a:lnTo>
                    <a:pt x="126523" y="140307"/>
                  </a:lnTo>
                  <a:lnTo>
                    <a:pt x="125295" y="139247"/>
                  </a:lnTo>
                  <a:lnTo>
                    <a:pt x="124067" y="138131"/>
                  </a:lnTo>
                  <a:lnTo>
                    <a:pt x="122951" y="136959"/>
                  </a:lnTo>
                  <a:lnTo>
                    <a:pt x="121834" y="135675"/>
                  </a:lnTo>
                  <a:lnTo>
                    <a:pt x="120830" y="134336"/>
                  </a:lnTo>
                  <a:lnTo>
                    <a:pt x="119881" y="132996"/>
                  </a:lnTo>
                  <a:lnTo>
                    <a:pt x="118988" y="131545"/>
                  </a:lnTo>
                  <a:lnTo>
                    <a:pt x="118151" y="130038"/>
                  </a:lnTo>
                  <a:lnTo>
                    <a:pt x="117370" y="128476"/>
                  </a:lnTo>
                  <a:lnTo>
                    <a:pt x="116700" y="126913"/>
                  </a:lnTo>
                  <a:lnTo>
                    <a:pt x="116086" y="125294"/>
                  </a:lnTo>
                  <a:lnTo>
                    <a:pt x="115584" y="123676"/>
                  </a:lnTo>
                  <a:lnTo>
                    <a:pt x="115137" y="122002"/>
                  </a:lnTo>
                  <a:lnTo>
                    <a:pt x="114802" y="120327"/>
                  </a:lnTo>
                  <a:lnTo>
                    <a:pt x="114579" y="118597"/>
                  </a:lnTo>
                  <a:lnTo>
                    <a:pt x="114412" y="116867"/>
                  </a:lnTo>
                  <a:lnTo>
                    <a:pt x="114356" y="115137"/>
                  </a:lnTo>
                  <a:lnTo>
                    <a:pt x="114412" y="113351"/>
                  </a:lnTo>
                  <a:lnTo>
                    <a:pt x="114523" y="112123"/>
                  </a:lnTo>
                  <a:lnTo>
                    <a:pt x="114691" y="110895"/>
                  </a:lnTo>
                  <a:lnTo>
                    <a:pt x="114858" y="109667"/>
                  </a:lnTo>
                  <a:lnTo>
                    <a:pt x="115137" y="108440"/>
                  </a:lnTo>
                  <a:lnTo>
                    <a:pt x="115416" y="107212"/>
                  </a:lnTo>
                  <a:lnTo>
                    <a:pt x="115695" y="106040"/>
                  </a:lnTo>
                  <a:lnTo>
                    <a:pt x="116421" y="103640"/>
                  </a:lnTo>
                  <a:lnTo>
                    <a:pt x="117202" y="101240"/>
                  </a:lnTo>
                  <a:lnTo>
                    <a:pt x="118095" y="98952"/>
                  </a:lnTo>
                  <a:lnTo>
                    <a:pt x="119937" y="94320"/>
                  </a:lnTo>
                  <a:lnTo>
                    <a:pt x="121667" y="90022"/>
                  </a:lnTo>
                  <a:lnTo>
                    <a:pt x="123341" y="85725"/>
                  </a:lnTo>
                  <a:lnTo>
                    <a:pt x="124960" y="81372"/>
                  </a:lnTo>
                  <a:lnTo>
                    <a:pt x="126467" y="77018"/>
                  </a:lnTo>
                  <a:lnTo>
                    <a:pt x="127862" y="72609"/>
                  </a:lnTo>
                  <a:lnTo>
                    <a:pt x="128532" y="70377"/>
                  </a:lnTo>
                  <a:lnTo>
                    <a:pt x="129146" y="68145"/>
                  </a:lnTo>
                  <a:lnTo>
                    <a:pt x="129704" y="65856"/>
                  </a:lnTo>
                  <a:lnTo>
                    <a:pt x="130262" y="63624"/>
                  </a:lnTo>
                  <a:lnTo>
                    <a:pt x="130764" y="61336"/>
                  </a:lnTo>
                  <a:lnTo>
                    <a:pt x="131211" y="59047"/>
                  </a:lnTo>
                  <a:lnTo>
                    <a:pt x="131825" y="55308"/>
                  </a:lnTo>
                  <a:lnTo>
                    <a:pt x="132438" y="51513"/>
                  </a:lnTo>
                  <a:lnTo>
                    <a:pt x="132997" y="47718"/>
                  </a:lnTo>
                  <a:lnTo>
                    <a:pt x="133610" y="43979"/>
                  </a:lnTo>
                  <a:lnTo>
                    <a:pt x="133945" y="42137"/>
                  </a:lnTo>
                  <a:lnTo>
                    <a:pt x="134336" y="40295"/>
                  </a:lnTo>
                  <a:lnTo>
                    <a:pt x="134782" y="38453"/>
                  </a:lnTo>
                  <a:lnTo>
                    <a:pt x="135285" y="36612"/>
                  </a:lnTo>
                  <a:lnTo>
                    <a:pt x="135787" y="34826"/>
                  </a:lnTo>
                  <a:lnTo>
                    <a:pt x="136401" y="33096"/>
                  </a:lnTo>
                  <a:lnTo>
                    <a:pt x="137071" y="31365"/>
                  </a:lnTo>
                  <a:lnTo>
                    <a:pt x="137852" y="29635"/>
                  </a:lnTo>
                  <a:lnTo>
                    <a:pt x="138299" y="28687"/>
                  </a:lnTo>
                  <a:lnTo>
                    <a:pt x="138857" y="27738"/>
                  </a:lnTo>
                  <a:lnTo>
                    <a:pt x="139415" y="26789"/>
                  </a:lnTo>
                  <a:lnTo>
                    <a:pt x="139973" y="25840"/>
                  </a:lnTo>
                  <a:lnTo>
                    <a:pt x="140587" y="24947"/>
                  </a:lnTo>
                  <a:lnTo>
                    <a:pt x="141201" y="24110"/>
                  </a:lnTo>
                  <a:lnTo>
                    <a:pt x="141870" y="23217"/>
                  </a:lnTo>
                  <a:lnTo>
                    <a:pt x="142540" y="22436"/>
                  </a:lnTo>
                  <a:lnTo>
                    <a:pt x="143210" y="21599"/>
                  </a:lnTo>
                  <a:lnTo>
                    <a:pt x="143935" y="20817"/>
                  </a:lnTo>
                  <a:lnTo>
                    <a:pt x="144717" y="20092"/>
                  </a:lnTo>
                  <a:lnTo>
                    <a:pt x="145442" y="19366"/>
                  </a:lnTo>
                  <a:lnTo>
                    <a:pt x="146224" y="18641"/>
                  </a:lnTo>
                  <a:lnTo>
                    <a:pt x="147061" y="17971"/>
                  </a:lnTo>
                  <a:lnTo>
                    <a:pt x="147898" y="17357"/>
                  </a:lnTo>
                  <a:lnTo>
                    <a:pt x="148735" y="16743"/>
                  </a:lnTo>
                  <a:lnTo>
                    <a:pt x="149572" y="16185"/>
                  </a:lnTo>
                  <a:lnTo>
                    <a:pt x="150465" y="15627"/>
                  </a:lnTo>
                  <a:lnTo>
                    <a:pt x="151358" y="15069"/>
                  </a:lnTo>
                  <a:lnTo>
                    <a:pt x="152251" y="14622"/>
                  </a:lnTo>
                  <a:lnTo>
                    <a:pt x="153144" y="14120"/>
                  </a:lnTo>
                  <a:lnTo>
                    <a:pt x="154093" y="13729"/>
                  </a:lnTo>
                  <a:lnTo>
                    <a:pt x="155042" y="13339"/>
                  </a:lnTo>
                  <a:lnTo>
                    <a:pt x="155990" y="12948"/>
                  </a:lnTo>
                  <a:lnTo>
                    <a:pt x="156939" y="12669"/>
                  </a:lnTo>
                  <a:lnTo>
                    <a:pt x="157888" y="12390"/>
                  </a:lnTo>
                  <a:lnTo>
                    <a:pt x="158893" y="12111"/>
                  </a:lnTo>
                  <a:lnTo>
                    <a:pt x="159841" y="11888"/>
                  </a:lnTo>
                  <a:lnTo>
                    <a:pt x="160846" y="11720"/>
                  </a:lnTo>
                  <a:lnTo>
                    <a:pt x="161851" y="11553"/>
                  </a:lnTo>
                  <a:lnTo>
                    <a:pt x="162855" y="11497"/>
                  </a:lnTo>
                  <a:lnTo>
                    <a:pt x="163860" y="11385"/>
                  </a:lnTo>
                  <a:close/>
                  <a:moveTo>
                    <a:pt x="184677" y="142428"/>
                  </a:moveTo>
                  <a:lnTo>
                    <a:pt x="185235" y="142484"/>
                  </a:lnTo>
                  <a:lnTo>
                    <a:pt x="185793" y="142540"/>
                  </a:lnTo>
                  <a:lnTo>
                    <a:pt x="186296" y="142707"/>
                  </a:lnTo>
                  <a:lnTo>
                    <a:pt x="186854" y="142875"/>
                  </a:lnTo>
                  <a:lnTo>
                    <a:pt x="187300" y="143098"/>
                  </a:lnTo>
                  <a:lnTo>
                    <a:pt x="187747" y="143377"/>
                  </a:lnTo>
                  <a:lnTo>
                    <a:pt x="188193" y="143712"/>
                  </a:lnTo>
                  <a:lnTo>
                    <a:pt x="188584" y="144103"/>
                  </a:lnTo>
                  <a:lnTo>
                    <a:pt x="188975" y="144493"/>
                  </a:lnTo>
                  <a:lnTo>
                    <a:pt x="189254" y="144884"/>
                  </a:lnTo>
                  <a:lnTo>
                    <a:pt x="189533" y="145330"/>
                  </a:lnTo>
                  <a:lnTo>
                    <a:pt x="189812" y="145833"/>
                  </a:lnTo>
                  <a:lnTo>
                    <a:pt x="189979" y="146335"/>
                  </a:lnTo>
                  <a:lnTo>
                    <a:pt x="190091" y="146893"/>
                  </a:lnTo>
                  <a:lnTo>
                    <a:pt x="190202" y="147451"/>
                  </a:lnTo>
                  <a:lnTo>
                    <a:pt x="190202" y="148009"/>
                  </a:lnTo>
                  <a:lnTo>
                    <a:pt x="190202" y="148567"/>
                  </a:lnTo>
                  <a:lnTo>
                    <a:pt x="190091" y="149125"/>
                  </a:lnTo>
                  <a:lnTo>
                    <a:pt x="189979" y="149628"/>
                  </a:lnTo>
                  <a:lnTo>
                    <a:pt x="189812" y="150186"/>
                  </a:lnTo>
                  <a:lnTo>
                    <a:pt x="189533" y="150632"/>
                  </a:lnTo>
                  <a:lnTo>
                    <a:pt x="189254" y="151079"/>
                  </a:lnTo>
                  <a:lnTo>
                    <a:pt x="188975" y="151525"/>
                  </a:lnTo>
                  <a:lnTo>
                    <a:pt x="188584" y="151916"/>
                  </a:lnTo>
                  <a:lnTo>
                    <a:pt x="188193" y="152307"/>
                  </a:lnTo>
                  <a:lnTo>
                    <a:pt x="187747" y="152586"/>
                  </a:lnTo>
                  <a:lnTo>
                    <a:pt x="187300" y="152865"/>
                  </a:lnTo>
                  <a:lnTo>
                    <a:pt x="186854" y="153144"/>
                  </a:lnTo>
                  <a:lnTo>
                    <a:pt x="186296" y="153311"/>
                  </a:lnTo>
                  <a:lnTo>
                    <a:pt x="185793" y="153423"/>
                  </a:lnTo>
                  <a:lnTo>
                    <a:pt x="185235" y="153534"/>
                  </a:lnTo>
                  <a:lnTo>
                    <a:pt x="184119" y="153534"/>
                  </a:lnTo>
                  <a:lnTo>
                    <a:pt x="183561" y="153423"/>
                  </a:lnTo>
                  <a:lnTo>
                    <a:pt x="183003" y="153311"/>
                  </a:lnTo>
                  <a:lnTo>
                    <a:pt x="182500" y="153144"/>
                  </a:lnTo>
                  <a:lnTo>
                    <a:pt x="181998" y="152865"/>
                  </a:lnTo>
                  <a:lnTo>
                    <a:pt x="181552" y="152586"/>
                  </a:lnTo>
                  <a:lnTo>
                    <a:pt x="181161" y="152307"/>
                  </a:lnTo>
                  <a:lnTo>
                    <a:pt x="180770" y="151916"/>
                  </a:lnTo>
                  <a:lnTo>
                    <a:pt x="180380" y="151525"/>
                  </a:lnTo>
                  <a:lnTo>
                    <a:pt x="180045" y="151079"/>
                  </a:lnTo>
                  <a:lnTo>
                    <a:pt x="179766" y="150632"/>
                  </a:lnTo>
                  <a:lnTo>
                    <a:pt x="179543" y="150186"/>
                  </a:lnTo>
                  <a:lnTo>
                    <a:pt x="179375" y="149628"/>
                  </a:lnTo>
                  <a:lnTo>
                    <a:pt x="179208" y="149125"/>
                  </a:lnTo>
                  <a:lnTo>
                    <a:pt x="179152" y="148567"/>
                  </a:lnTo>
                  <a:lnTo>
                    <a:pt x="179096" y="148009"/>
                  </a:lnTo>
                  <a:lnTo>
                    <a:pt x="179152" y="147451"/>
                  </a:lnTo>
                  <a:lnTo>
                    <a:pt x="179208" y="146893"/>
                  </a:lnTo>
                  <a:lnTo>
                    <a:pt x="179375" y="146335"/>
                  </a:lnTo>
                  <a:lnTo>
                    <a:pt x="179543" y="145833"/>
                  </a:lnTo>
                  <a:lnTo>
                    <a:pt x="179766" y="145330"/>
                  </a:lnTo>
                  <a:lnTo>
                    <a:pt x="180045" y="144884"/>
                  </a:lnTo>
                  <a:lnTo>
                    <a:pt x="180380" y="144493"/>
                  </a:lnTo>
                  <a:lnTo>
                    <a:pt x="180770" y="144103"/>
                  </a:lnTo>
                  <a:lnTo>
                    <a:pt x="181161" y="143712"/>
                  </a:lnTo>
                  <a:lnTo>
                    <a:pt x="181552" y="143377"/>
                  </a:lnTo>
                  <a:lnTo>
                    <a:pt x="181998" y="143098"/>
                  </a:lnTo>
                  <a:lnTo>
                    <a:pt x="182500" y="142875"/>
                  </a:lnTo>
                  <a:lnTo>
                    <a:pt x="183003" y="142707"/>
                  </a:lnTo>
                  <a:lnTo>
                    <a:pt x="183561" y="142540"/>
                  </a:lnTo>
                  <a:lnTo>
                    <a:pt x="184119" y="142484"/>
                  </a:lnTo>
                  <a:lnTo>
                    <a:pt x="184677" y="142428"/>
                  </a:lnTo>
                  <a:close/>
                  <a:moveTo>
                    <a:pt x="0" y="0"/>
                  </a:moveTo>
                  <a:lnTo>
                    <a:pt x="0" y="160734"/>
                  </a:lnTo>
                  <a:lnTo>
                    <a:pt x="285750" y="160734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11"/>
          <p:cNvSpPr txBox="1"/>
          <p:nvPr>
            <p:ph type="title"/>
          </p:nvPr>
        </p:nvSpPr>
        <p:spPr>
          <a:xfrm>
            <a:off x="609600" y="1900233"/>
            <a:ext cx="4135200" cy="114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5" name="Google Shape;65;p11"/>
          <p:cNvSpPr txBox="1"/>
          <p:nvPr>
            <p:ph idx="1" type="body"/>
          </p:nvPr>
        </p:nvSpPr>
        <p:spPr>
          <a:xfrm>
            <a:off x="609600" y="3225800"/>
            <a:ext cx="4135200" cy="248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00050" lvl="0" marL="457200" rtl="0">
              <a:spcBef>
                <a:spcPts val="800"/>
              </a:spcBef>
              <a:spcAft>
                <a:spcPts val="0"/>
              </a:spcAft>
              <a:buSzPts val="2700"/>
              <a:buChar char="●"/>
              <a:defRPr sz="2700"/>
            </a:lvl1pPr>
            <a:lvl2pPr indent="-400050" lvl="1" marL="914400" rtl="0">
              <a:spcBef>
                <a:spcPts val="0"/>
              </a:spcBef>
              <a:spcAft>
                <a:spcPts val="0"/>
              </a:spcAft>
              <a:buSzPts val="2700"/>
              <a:buChar char="○"/>
              <a:defRPr sz="2700"/>
            </a:lvl2pPr>
            <a:lvl3pPr indent="-400050" lvl="2" marL="1371600" rtl="0">
              <a:spcBef>
                <a:spcPts val="0"/>
              </a:spcBef>
              <a:spcAft>
                <a:spcPts val="0"/>
              </a:spcAft>
              <a:buSzPts val="2700"/>
              <a:buChar char="■"/>
              <a:defRPr sz="2700"/>
            </a:lvl3pPr>
            <a:lvl4pPr indent="-400050" lvl="3" marL="1828800" rtl="0"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4pPr>
            <a:lvl5pPr indent="-400050" lvl="4" marL="2286000" rtl="0">
              <a:spcBef>
                <a:spcPts val="0"/>
              </a:spcBef>
              <a:spcAft>
                <a:spcPts val="0"/>
              </a:spcAft>
              <a:buSzPts val="2700"/>
              <a:buChar char="○"/>
              <a:defRPr sz="2700"/>
            </a:lvl5pPr>
            <a:lvl6pPr indent="-400050" lvl="5" marL="2743200" rtl="0">
              <a:spcBef>
                <a:spcPts val="0"/>
              </a:spcBef>
              <a:spcAft>
                <a:spcPts val="0"/>
              </a:spcAft>
              <a:buSzPts val="2700"/>
              <a:buChar char="■"/>
              <a:defRPr sz="2700"/>
            </a:lvl6pPr>
            <a:lvl7pPr indent="-400050" lvl="6" marL="3200400" rtl="0"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7pPr>
            <a:lvl8pPr indent="-400050" lvl="7" marL="3657600" rtl="0">
              <a:spcBef>
                <a:spcPts val="0"/>
              </a:spcBef>
              <a:spcAft>
                <a:spcPts val="0"/>
              </a:spcAft>
              <a:buSzPts val="2700"/>
              <a:buChar char="○"/>
              <a:defRPr sz="2700"/>
            </a:lvl8pPr>
            <a:lvl9pPr indent="-400050" lvl="8" marL="4114800" rtl="0">
              <a:spcBef>
                <a:spcPts val="0"/>
              </a:spcBef>
              <a:spcAft>
                <a:spcPts val="0"/>
              </a:spcAft>
              <a:buSzPts val="2700"/>
              <a:buChar char="■"/>
              <a:defRPr sz="2700"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4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5" Type="http://schemas.openxmlformats.org/officeDocument/2006/relationships/slideLayout" Target="../slideLayouts/slideLayout9.xml"/><Relationship Id="rId6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b="0" i="0" sz="4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FFFFFF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609600" y="1392233"/>
            <a:ext cx="84003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Font typeface="Poppins"/>
              <a:buNone/>
              <a:defRPr b="1" sz="6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Font typeface="Poppins"/>
              <a:buNone/>
              <a:defRPr b="1" sz="6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Font typeface="Poppins"/>
              <a:buNone/>
              <a:defRPr b="1" sz="6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Font typeface="Poppins"/>
              <a:buNone/>
              <a:defRPr b="1" sz="6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Font typeface="Poppins"/>
              <a:buNone/>
              <a:defRPr b="1" sz="6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Font typeface="Poppins"/>
              <a:buNone/>
              <a:defRPr b="1" sz="6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Font typeface="Poppins"/>
              <a:buNone/>
              <a:defRPr b="1" sz="6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Font typeface="Poppins"/>
              <a:buNone/>
              <a:defRPr b="1" sz="6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Font typeface="Poppins"/>
              <a:buNone/>
              <a:defRPr b="1" sz="6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609600" y="2717800"/>
            <a:ext cx="6572400" cy="24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12750" lvl="0" marL="457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Muli"/>
              <a:buChar char="●"/>
              <a:defRPr sz="2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4127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Font typeface="Muli"/>
              <a:buChar char="○"/>
              <a:defRPr sz="2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4127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900"/>
              <a:buFont typeface="Muli"/>
              <a:buChar char="■"/>
              <a:defRPr sz="2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4127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Muli"/>
              <a:buChar char="●"/>
              <a:defRPr sz="2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4127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Muli"/>
              <a:buChar char="○"/>
              <a:defRPr sz="2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4127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Muli"/>
              <a:buChar char="■"/>
              <a:defRPr sz="2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4127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Muli"/>
              <a:buChar char="●"/>
              <a:defRPr sz="2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4127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Muli"/>
              <a:buChar char="○"/>
              <a:defRPr sz="2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4127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Muli"/>
              <a:buChar char="■"/>
              <a:defRPr sz="29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7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r">
              <a:buNone/>
              <a:defRPr sz="17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r">
              <a:buNone/>
              <a:defRPr sz="17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r">
              <a:buNone/>
              <a:defRPr sz="17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r">
              <a:buNone/>
              <a:defRPr sz="17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r">
              <a:buNone/>
              <a:defRPr sz="17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r">
              <a:buNone/>
              <a:defRPr sz="17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r">
              <a:buNone/>
              <a:defRPr sz="17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r">
              <a:buNone/>
              <a:defRPr sz="17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Relationship Id="rId4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Relationship Id="rId4" Type="http://schemas.openxmlformats.org/officeDocument/2006/relationships/image" Target="../media/image17.jpg"/><Relationship Id="rId5" Type="http://schemas.openxmlformats.org/officeDocument/2006/relationships/image" Target="../media/image1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jpg"/><Relationship Id="rId4" Type="http://schemas.openxmlformats.org/officeDocument/2006/relationships/image" Target="../media/image2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1650" l="0" r="0" t="16247"/>
          <a:stretch/>
        </p:blipFill>
        <p:spPr>
          <a:xfrm>
            <a:off x="-21446" y="0"/>
            <a:ext cx="1223489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/>
          <p:nvPr/>
        </p:nvSpPr>
        <p:spPr>
          <a:xfrm>
            <a:off x="-21446" y="0"/>
            <a:ext cx="12234891" cy="6858000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9"/>
          <p:cNvSpPr/>
          <p:nvPr/>
        </p:nvSpPr>
        <p:spPr>
          <a:xfrm>
            <a:off x="1001487" y="677106"/>
            <a:ext cx="10189028" cy="5503790"/>
          </a:xfrm>
          <a:prstGeom prst="frame">
            <a:avLst>
              <a:gd fmla="val 2022" name="adj1"/>
            </a:avLst>
          </a:prstGeom>
          <a:gradFill>
            <a:gsLst>
              <a:gs pos="0">
                <a:srgbClr val="92667D"/>
              </a:gs>
              <a:gs pos="100000">
                <a:srgbClr val="FF788B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4720475" y="1436774"/>
            <a:ext cx="6083400" cy="25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Pharmacy Management System</a:t>
            </a:r>
            <a:endParaRPr b="0" i="0" sz="72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7672673" y="3996375"/>
            <a:ext cx="3205800" cy="11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Made by: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Syed Ahmed Mahmood </a:t>
            </a:r>
            <a:r>
              <a:rPr i="1"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k200153</a:t>
            </a:r>
            <a:endParaRPr i="1"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Alishah Naushad </a:t>
            </a:r>
            <a:r>
              <a:rPr i="1"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k201078</a:t>
            </a:r>
            <a:endParaRPr i="1"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Abdul Moiz Khan </a:t>
            </a:r>
            <a:r>
              <a:rPr i="1"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k200150</a:t>
            </a:r>
            <a:endParaRPr i="1"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771525" y="0"/>
            <a:ext cx="3437493" cy="6858000"/>
          </a:xfrm>
          <a:custGeom>
            <a:rect b="b" l="l" r="r" t="t"/>
            <a:pathLst>
              <a:path extrusionOk="0" h="6858000" w="3437493">
                <a:moveTo>
                  <a:pt x="0" y="0"/>
                </a:moveTo>
                <a:lnTo>
                  <a:pt x="3437493" y="3429000"/>
                </a:lnTo>
                <a:lnTo>
                  <a:pt x="9525" y="6858000"/>
                </a:lnTo>
                <a:lnTo>
                  <a:pt x="9525" y="6858000"/>
                </a:lnTo>
              </a:path>
            </a:pathLst>
          </a:cu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05;p19"/>
          <p:cNvCxnSpPr/>
          <p:nvPr/>
        </p:nvCxnSpPr>
        <p:spPr>
          <a:xfrm>
            <a:off x="8608248" y="5725466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6" name="Google Shape;106;p19"/>
          <p:cNvCxnSpPr/>
          <p:nvPr/>
        </p:nvCxnSpPr>
        <p:spPr>
          <a:xfrm>
            <a:off x="10212337" y="473565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/>
          <p:nvPr/>
        </p:nvSpPr>
        <p:spPr>
          <a:xfrm>
            <a:off x="-24719" y="155395"/>
            <a:ext cx="76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01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30" name="Google Shape;330;p28"/>
          <p:cNvGrpSpPr/>
          <p:nvPr/>
        </p:nvGrpSpPr>
        <p:grpSpPr>
          <a:xfrm>
            <a:off x="2027503" y="243173"/>
            <a:ext cx="8001966" cy="6447850"/>
            <a:chOff x="3352178" y="1557545"/>
            <a:chExt cx="5487941" cy="4422091"/>
          </a:xfrm>
        </p:grpSpPr>
        <p:grpSp>
          <p:nvGrpSpPr>
            <p:cNvPr id="331" name="Google Shape;331;p28"/>
            <p:cNvGrpSpPr/>
            <p:nvPr/>
          </p:nvGrpSpPr>
          <p:grpSpPr>
            <a:xfrm>
              <a:off x="3352178" y="1557599"/>
              <a:ext cx="5487941" cy="4422037"/>
              <a:chOff x="2332040" y="1664133"/>
              <a:chExt cx="4233869" cy="3411539"/>
            </a:xfrm>
          </p:grpSpPr>
          <p:sp>
            <p:nvSpPr>
              <p:cNvPr id="332" name="Google Shape;332;p28"/>
              <p:cNvSpPr/>
              <p:nvPr/>
            </p:nvSpPr>
            <p:spPr>
              <a:xfrm>
                <a:off x="3733803" y="4581959"/>
                <a:ext cx="1438275" cy="455613"/>
              </a:xfrm>
              <a:custGeom>
                <a:rect b="b" l="l" r="r" t="t"/>
                <a:pathLst>
                  <a:path extrusionOk="0" h="1149" w="3628">
                    <a:moveTo>
                      <a:pt x="3037" y="0"/>
                    </a:moveTo>
                    <a:lnTo>
                      <a:pt x="1837" y="0"/>
                    </a:lnTo>
                    <a:lnTo>
                      <a:pt x="1792" y="0"/>
                    </a:lnTo>
                    <a:lnTo>
                      <a:pt x="591" y="0"/>
                    </a:lnTo>
                    <a:lnTo>
                      <a:pt x="592" y="108"/>
                    </a:lnTo>
                    <a:lnTo>
                      <a:pt x="594" y="214"/>
                    </a:lnTo>
                    <a:lnTo>
                      <a:pt x="598" y="317"/>
                    </a:lnTo>
                    <a:lnTo>
                      <a:pt x="600" y="419"/>
                    </a:lnTo>
                    <a:lnTo>
                      <a:pt x="600" y="468"/>
                    </a:lnTo>
                    <a:lnTo>
                      <a:pt x="599" y="516"/>
                    </a:lnTo>
                    <a:lnTo>
                      <a:pt x="597" y="564"/>
                    </a:lnTo>
                    <a:lnTo>
                      <a:pt x="594" y="610"/>
                    </a:lnTo>
                    <a:lnTo>
                      <a:pt x="590" y="654"/>
                    </a:lnTo>
                    <a:lnTo>
                      <a:pt x="584" y="698"/>
                    </a:lnTo>
                    <a:lnTo>
                      <a:pt x="576" y="740"/>
                    </a:lnTo>
                    <a:lnTo>
                      <a:pt x="567" y="780"/>
                    </a:lnTo>
                    <a:lnTo>
                      <a:pt x="554" y="820"/>
                    </a:lnTo>
                    <a:lnTo>
                      <a:pt x="540" y="857"/>
                    </a:lnTo>
                    <a:lnTo>
                      <a:pt x="524" y="892"/>
                    </a:lnTo>
                    <a:lnTo>
                      <a:pt x="504" y="925"/>
                    </a:lnTo>
                    <a:lnTo>
                      <a:pt x="482" y="958"/>
                    </a:lnTo>
                    <a:lnTo>
                      <a:pt x="458" y="986"/>
                    </a:lnTo>
                    <a:lnTo>
                      <a:pt x="429" y="1014"/>
                    </a:lnTo>
                    <a:lnTo>
                      <a:pt x="398" y="1039"/>
                    </a:lnTo>
                    <a:lnTo>
                      <a:pt x="363" y="1062"/>
                    </a:lnTo>
                    <a:lnTo>
                      <a:pt x="323" y="1081"/>
                    </a:lnTo>
                    <a:lnTo>
                      <a:pt x="281" y="1100"/>
                    </a:lnTo>
                    <a:lnTo>
                      <a:pt x="233" y="1115"/>
                    </a:lnTo>
                    <a:lnTo>
                      <a:pt x="182" y="1128"/>
                    </a:lnTo>
                    <a:lnTo>
                      <a:pt x="127" y="1137"/>
                    </a:lnTo>
                    <a:lnTo>
                      <a:pt x="66" y="1144"/>
                    </a:lnTo>
                    <a:lnTo>
                      <a:pt x="0" y="1149"/>
                    </a:lnTo>
                    <a:lnTo>
                      <a:pt x="1792" y="1149"/>
                    </a:lnTo>
                    <a:lnTo>
                      <a:pt x="1837" y="1149"/>
                    </a:lnTo>
                    <a:lnTo>
                      <a:pt x="3628" y="1149"/>
                    </a:lnTo>
                    <a:lnTo>
                      <a:pt x="3563" y="1144"/>
                    </a:lnTo>
                    <a:lnTo>
                      <a:pt x="3503" y="1137"/>
                    </a:lnTo>
                    <a:lnTo>
                      <a:pt x="3446" y="1128"/>
                    </a:lnTo>
                    <a:lnTo>
                      <a:pt x="3395" y="1115"/>
                    </a:lnTo>
                    <a:lnTo>
                      <a:pt x="3349" y="1100"/>
                    </a:lnTo>
                    <a:lnTo>
                      <a:pt x="3306" y="1081"/>
                    </a:lnTo>
                    <a:lnTo>
                      <a:pt x="3266" y="1062"/>
                    </a:lnTo>
                    <a:lnTo>
                      <a:pt x="3231" y="1039"/>
                    </a:lnTo>
                    <a:lnTo>
                      <a:pt x="3199" y="1014"/>
                    </a:lnTo>
                    <a:lnTo>
                      <a:pt x="3172" y="986"/>
                    </a:lnTo>
                    <a:lnTo>
                      <a:pt x="3146" y="958"/>
                    </a:lnTo>
                    <a:lnTo>
                      <a:pt x="3124" y="925"/>
                    </a:lnTo>
                    <a:lnTo>
                      <a:pt x="3104" y="892"/>
                    </a:lnTo>
                    <a:lnTo>
                      <a:pt x="3088" y="857"/>
                    </a:lnTo>
                    <a:lnTo>
                      <a:pt x="3074" y="820"/>
                    </a:lnTo>
                    <a:lnTo>
                      <a:pt x="3063" y="780"/>
                    </a:lnTo>
                    <a:lnTo>
                      <a:pt x="3053" y="740"/>
                    </a:lnTo>
                    <a:lnTo>
                      <a:pt x="3045" y="698"/>
                    </a:lnTo>
                    <a:lnTo>
                      <a:pt x="3040" y="654"/>
                    </a:lnTo>
                    <a:lnTo>
                      <a:pt x="3035" y="610"/>
                    </a:lnTo>
                    <a:lnTo>
                      <a:pt x="3031" y="564"/>
                    </a:lnTo>
                    <a:lnTo>
                      <a:pt x="3030" y="516"/>
                    </a:lnTo>
                    <a:lnTo>
                      <a:pt x="3029" y="468"/>
                    </a:lnTo>
                    <a:lnTo>
                      <a:pt x="3029" y="419"/>
                    </a:lnTo>
                    <a:lnTo>
                      <a:pt x="3030" y="317"/>
                    </a:lnTo>
                    <a:lnTo>
                      <a:pt x="3034" y="214"/>
                    </a:lnTo>
                    <a:lnTo>
                      <a:pt x="3036" y="108"/>
                    </a:lnTo>
                    <a:lnTo>
                      <a:pt x="30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FBFBF"/>
                  </a:gs>
                  <a:gs pos="37000">
                    <a:srgbClr val="D8D8D8"/>
                  </a:gs>
                  <a:gs pos="77000">
                    <a:srgbClr val="D8D8D8"/>
                  </a:gs>
                  <a:gs pos="100000">
                    <a:srgbClr val="BFBFB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8"/>
              <p:cNvSpPr/>
              <p:nvPr/>
            </p:nvSpPr>
            <p:spPr>
              <a:xfrm>
                <a:off x="3724279" y="5034396"/>
                <a:ext cx="1457327" cy="41276"/>
              </a:xfrm>
              <a:custGeom>
                <a:rect b="b" l="l" r="r" t="t"/>
                <a:pathLst>
                  <a:path extrusionOk="0" h="105" w="3673">
                    <a:moveTo>
                      <a:pt x="53" y="0"/>
                    </a:moveTo>
                    <a:lnTo>
                      <a:pt x="3621" y="0"/>
                    </a:lnTo>
                    <a:lnTo>
                      <a:pt x="3631" y="2"/>
                    </a:lnTo>
                    <a:lnTo>
                      <a:pt x="3640" y="5"/>
                    </a:lnTo>
                    <a:lnTo>
                      <a:pt x="3650" y="10"/>
                    </a:lnTo>
                    <a:lnTo>
                      <a:pt x="3658" y="15"/>
                    </a:lnTo>
                    <a:lnTo>
                      <a:pt x="3664" y="24"/>
                    </a:lnTo>
                    <a:lnTo>
                      <a:pt x="3668" y="33"/>
                    </a:lnTo>
                    <a:lnTo>
                      <a:pt x="3672" y="42"/>
                    </a:lnTo>
                    <a:lnTo>
                      <a:pt x="3673" y="53"/>
                    </a:lnTo>
                    <a:lnTo>
                      <a:pt x="3673" y="53"/>
                    </a:lnTo>
                    <a:lnTo>
                      <a:pt x="3672" y="63"/>
                    </a:lnTo>
                    <a:lnTo>
                      <a:pt x="3668" y="73"/>
                    </a:lnTo>
                    <a:lnTo>
                      <a:pt x="3664" y="81"/>
                    </a:lnTo>
                    <a:lnTo>
                      <a:pt x="3658" y="90"/>
                    </a:lnTo>
                    <a:lnTo>
                      <a:pt x="3650" y="95"/>
                    </a:lnTo>
                    <a:lnTo>
                      <a:pt x="3640" y="100"/>
                    </a:lnTo>
                    <a:lnTo>
                      <a:pt x="3631" y="103"/>
                    </a:lnTo>
                    <a:lnTo>
                      <a:pt x="3621" y="105"/>
                    </a:lnTo>
                    <a:lnTo>
                      <a:pt x="53" y="105"/>
                    </a:lnTo>
                    <a:lnTo>
                      <a:pt x="42" y="103"/>
                    </a:lnTo>
                    <a:lnTo>
                      <a:pt x="32" y="100"/>
                    </a:lnTo>
                    <a:lnTo>
                      <a:pt x="24" y="95"/>
                    </a:lnTo>
                    <a:lnTo>
                      <a:pt x="16" y="90"/>
                    </a:lnTo>
                    <a:lnTo>
                      <a:pt x="9" y="81"/>
                    </a:lnTo>
                    <a:lnTo>
                      <a:pt x="4" y="73"/>
                    </a:lnTo>
                    <a:lnTo>
                      <a:pt x="2" y="63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2" y="42"/>
                    </a:lnTo>
                    <a:lnTo>
                      <a:pt x="4" y="33"/>
                    </a:lnTo>
                    <a:lnTo>
                      <a:pt x="9" y="24"/>
                    </a:lnTo>
                    <a:lnTo>
                      <a:pt x="16" y="15"/>
                    </a:lnTo>
                    <a:lnTo>
                      <a:pt x="24" y="10"/>
                    </a:lnTo>
                    <a:lnTo>
                      <a:pt x="32" y="5"/>
                    </a:lnTo>
                    <a:lnTo>
                      <a:pt x="42" y="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A5A5A5"/>
                  </a:gs>
                  <a:gs pos="44000">
                    <a:srgbClr val="D8D8D8"/>
                  </a:gs>
                  <a:gs pos="100000">
                    <a:srgbClr val="A5A5A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8"/>
              <p:cNvSpPr/>
              <p:nvPr/>
            </p:nvSpPr>
            <p:spPr>
              <a:xfrm>
                <a:off x="2332040" y="1664133"/>
                <a:ext cx="4233869" cy="2935296"/>
              </a:xfrm>
              <a:custGeom>
                <a:rect b="b" l="l" r="r" t="t"/>
                <a:pathLst>
                  <a:path extrusionOk="0" h="7397" w="10666">
                    <a:moveTo>
                      <a:pt x="207" y="0"/>
                    </a:moveTo>
                    <a:lnTo>
                      <a:pt x="10459" y="0"/>
                    </a:lnTo>
                    <a:lnTo>
                      <a:pt x="10480" y="1"/>
                    </a:lnTo>
                    <a:lnTo>
                      <a:pt x="10500" y="5"/>
                    </a:lnTo>
                    <a:lnTo>
                      <a:pt x="10520" y="9"/>
                    </a:lnTo>
                    <a:lnTo>
                      <a:pt x="10539" y="16"/>
                    </a:lnTo>
                    <a:lnTo>
                      <a:pt x="10557" y="25"/>
                    </a:lnTo>
                    <a:lnTo>
                      <a:pt x="10575" y="36"/>
                    </a:lnTo>
                    <a:lnTo>
                      <a:pt x="10591" y="47"/>
                    </a:lnTo>
                    <a:lnTo>
                      <a:pt x="10605" y="61"/>
                    </a:lnTo>
                    <a:lnTo>
                      <a:pt x="10619" y="75"/>
                    </a:lnTo>
                    <a:lnTo>
                      <a:pt x="10630" y="91"/>
                    </a:lnTo>
                    <a:lnTo>
                      <a:pt x="10641" y="109"/>
                    </a:lnTo>
                    <a:lnTo>
                      <a:pt x="10650" y="127"/>
                    </a:lnTo>
                    <a:lnTo>
                      <a:pt x="10657" y="146"/>
                    </a:lnTo>
                    <a:lnTo>
                      <a:pt x="10661" y="166"/>
                    </a:lnTo>
                    <a:lnTo>
                      <a:pt x="10665" y="186"/>
                    </a:lnTo>
                    <a:lnTo>
                      <a:pt x="10666" y="207"/>
                    </a:lnTo>
                    <a:lnTo>
                      <a:pt x="10666" y="7190"/>
                    </a:lnTo>
                    <a:lnTo>
                      <a:pt x="10665" y="7211"/>
                    </a:lnTo>
                    <a:lnTo>
                      <a:pt x="10661" y="7232"/>
                    </a:lnTo>
                    <a:lnTo>
                      <a:pt x="10657" y="7251"/>
                    </a:lnTo>
                    <a:lnTo>
                      <a:pt x="10650" y="7270"/>
                    </a:lnTo>
                    <a:lnTo>
                      <a:pt x="10641" y="7288"/>
                    </a:lnTo>
                    <a:lnTo>
                      <a:pt x="10630" y="7306"/>
                    </a:lnTo>
                    <a:lnTo>
                      <a:pt x="10619" y="7321"/>
                    </a:lnTo>
                    <a:lnTo>
                      <a:pt x="10605" y="7336"/>
                    </a:lnTo>
                    <a:lnTo>
                      <a:pt x="10591" y="7350"/>
                    </a:lnTo>
                    <a:lnTo>
                      <a:pt x="10575" y="7361"/>
                    </a:lnTo>
                    <a:lnTo>
                      <a:pt x="10557" y="7372"/>
                    </a:lnTo>
                    <a:lnTo>
                      <a:pt x="10539" y="7381"/>
                    </a:lnTo>
                    <a:lnTo>
                      <a:pt x="10520" y="7388"/>
                    </a:lnTo>
                    <a:lnTo>
                      <a:pt x="10500" y="7393"/>
                    </a:lnTo>
                    <a:lnTo>
                      <a:pt x="10480" y="7396"/>
                    </a:lnTo>
                    <a:lnTo>
                      <a:pt x="10459" y="7397"/>
                    </a:lnTo>
                    <a:lnTo>
                      <a:pt x="207" y="7397"/>
                    </a:lnTo>
                    <a:lnTo>
                      <a:pt x="186" y="7396"/>
                    </a:lnTo>
                    <a:lnTo>
                      <a:pt x="165" y="7393"/>
                    </a:lnTo>
                    <a:lnTo>
                      <a:pt x="146" y="7388"/>
                    </a:lnTo>
                    <a:lnTo>
                      <a:pt x="126" y="7381"/>
                    </a:lnTo>
                    <a:lnTo>
                      <a:pt x="108" y="7372"/>
                    </a:lnTo>
                    <a:lnTo>
                      <a:pt x="91" y="7361"/>
                    </a:lnTo>
                    <a:lnTo>
                      <a:pt x="75" y="7350"/>
                    </a:lnTo>
                    <a:lnTo>
                      <a:pt x="60" y="7336"/>
                    </a:lnTo>
                    <a:lnTo>
                      <a:pt x="47" y="7321"/>
                    </a:lnTo>
                    <a:lnTo>
                      <a:pt x="34" y="7306"/>
                    </a:lnTo>
                    <a:lnTo>
                      <a:pt x="24" y="7288"/>
                    </a:lnTo>
                    <a:lnTo>
                      <a:pt x="16" y="7270"/>
                    </a:lnTo>
                    <a:lnTo>
                      <a:pt x="9" y="7251"/>
                    </a:lnTo>
                    <a:lnTo>
                      <a:pt x="3" y="7232"/>
                    </a:lnTo>
                    <a:lnTo>
                      <a:pt x="1" y="7211"/>
                    </a:lnTo>
                    <a:lnTo>
                      <a:pt x="0" y="7190"/>
                    </a:lnTo>
                    <a:lnTo>
                      <a:pt x="0" y="207"/>
                    </a:lnTo>
                    <a:lnTo>
                      <a:pt x="1" y="186"/>
                    </a:lnTo>
                    <a:lnTo>
                      <a:pt x="3" y="166"/>
                    </a:lnTo>
                    <a:lnTo>
                      <a:pt x="9" y="146"/>
                    </a:lnTo>
                    <a:lnTo>
                      <a:pt x="16" y="127"/>
                    </a:lnTo>
                    <a:lnTo>
                      <a:pt x="24" y="109"/>
                    </a:lnTo>
                    <a:lnTo>
                      <a:pt x="34" y="91"/>
                    </a:lnTo>
                    <a:lnTo>
                      <a:pt x="47" y="75"/>
                    </a:lnTo>
                    <a:lnTo>
                      <a:pt x="60" y="61"/>
                    </a:lnTo>
                    <a:lnTo>
                      <a:pt x="75" y="47"/>
                    </a:lnTo>
                    <a:lnTo>
                      <a:pt x="91" y="36"/>
                    </a:lnTo>
                    <a:lnTo>
                      <a:pt x="108" y="25"/>
                    </a:lnTo>
                    <a:lnTo>
                      <a:pt x="126" y="16"/>
                    </a:lnTo>
                    <a:lnTo>
                      <a:pt x="146" y="9"/>
                    </a:lnTo>
                    <a:lnTo>
                      <a:pt x="165" y="5"/>
                    </a:lnTo>
                    <a:lnTo>
                      <a:pt x="186" y="1"/>
                    </a:lnTo>
                    <a:lnTo>
                      <a:pt x="207" y="0"/>
                    </a:lnTo>
                    <a:close/>
                  </a:path>
                </a:pathLst>
              </a:custGeom>
              <a:gradFill>
                <a:gsLst>
                  <a:gs pos="0">
                    <a:srgbClr val="D7D7D7"/>
                  </a:gs>
                  <a:gs pos="50000">
                    <a:srgbClr val="E5E5E5"/>
                  </a:gs>
                  <a:gs pos="100000">
                    <a:srgbClr val="F2F2F2"/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8"/>
              <p:cNvSpPr/>
              <p:nvPr/>
            </p:nvSpPr>
            <p:spPr>
              <a:xfrm>
                <a:off x="2332040" y="1664133"/>
                <a:ext cx="4233869" cy="2554288"/>
              </a:xfrm>
              <a:custGeom>
                <a:rect b="b" l="l" r="r" t="t"/>
                <a:pathLst>
                  <a:path extrusionOk="0" h="6436" w="10666">
                    <a:moveTo>
                      <a:pt x="207" y="0"/>
                    </a:moveTo>
                    <a:lnTo>
                      <a:pt x="10459" y="0"/>
                    </a:lnTo>
                    <a:lnTo>
                      <a:pt x="10480" y="1"/>
                    </a:lnTo>
                    <a:lnTo>
                      <a:pt x="10500" y="5"/>
                    </a:lnTo>
                    <a:lnTo>
                      <a:pt x="10520" y="9"/>
                    </a:lnTo>
                    <a:lnTo>
                      <a:pt x="10539" y="16"/>
                    </a:lnTo>
                    <a:lnTo>
                      <a:pt x="10557" y="25"/>
                    </a:lnTo>
                    <a:lnTo>
                      <a:pt x="10575" y="36"/>
                    </a:lnTo>
                    <a:lnTo>
                      <a:pt x="10591" y="47"/>
                    </a:lnTo>
                    <a:lnTo>
                      <a:pt x="10605" y="61"/>
                    </a:lnTo>
                    <a:lnTo>
                      <a:pt x="10619" y="75"/>
                    </a:lnTo>
                    <a:lnTo>
                      <a:pt x="10630" y="91"/>
                    </a:lnTo>
                    <a:lnTo>
                      <a:pt x="10641" y="109"/>
                    </a:lnTo>
                    <a:lnTo>
                      <a:pt x="10650" y="127"/>
                    </a:lnTo>
                    <a:lnTo>
                      <a:pt x="10657" y="146"/>
                    </a:lnTo>
                    <a:lnTo>
                      <a:pt x="10661" y="166"/>
                    </a:lnTo>
                    <a:lnTo>
                      <a:pt x="10665" y="186"/>
                    </a:lnTo>
                    <a:lnTo>
                      <a:pt x="10666" y="207"/>
                    </a:lnTo>
                    <a:lnTo>
                      <a:pt x="10666" y="6436"/>
                    </a:lnTo>
                    <a:lnTo>
                      <a:pt x="0" y="6436"/>
                    </a:lnTo>
                    <a:lnTo>
                      <a:pt x="0" y="207"/>
                    </a:lnTo>
                    <a:lnTo>
                      <a:pt x="1" y="186"/>
                    </a:lnTo>
                    <a:lnTo>
                      <a:pt x="3" y="166"/>
                    </a:lnTo>
                    <a:lnTo>
                      <a:pt x="9" y="146"/>
                    </a:lnTo>
                    <a:lnTo>
                      <a:pt x="16" y="127"/>
                    </a:lnTo>
                    <a:lnTo>
                      <a:pt x="24" y="109"/>
                    </a:lnTo>
                    <a:lnTo>
                      <a:pt x="34" y="91"/>
                    </a:lnTo>
                    <a:lnTo>
                      <a:pt x="47" y="75"/>
                    </a:lnTo>
                    <a:lnTo>
                      <a:pt x="60" y="61"/>
                    </a:lnTo>
                    <a:lnTo>
                      <a:pt x="75" y="47"/>
                    </a:lnTo>
                    <a:lnTo>
                      <a:pt x="91" y="36"/>
                    </a:lnTo>
                    <a:lnTo>
                      <a:pt x="108" y="25"/>
                    </a:lnTo>
                    <a:lnTo>
                      <a:pt x="126" y="16"/>
                    </a:lnTo>
                    <a:lnTo>
                      <a:pt x="146" y="9"/>
                    </a:lnTo>
                    <a:lnTo>
                      <a:pt x="165" y="5"/>
                    </a:lnTo>
                    <a:lnTo>
                      <a:pt x="186" y="1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8"/>
              <p:cNvSpPr/>
              <p:nvPr/>
            </p:nvSpPr>
            <p:spPr>
              <a:xfrm>
                <a:off x="2487615" y="1829233"/>
                <a:ext cx="3924300" cy="2224200"/>
              </a:xfrm>
              <a:prstGeom prst="rect">
                <a:avLst/>
              </a:prstGeom>
              <a:solidFill>
                <a:srgbClr val="26262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8"/>
              <p:cNvSpPr/>
              <p:nvPr/>
            </p:nvSpPr>
            <p:spPr>
              <a:xfrm>
                <a:off x="2487615" y="1829233"/>
                <a:ext cx="3924300" cy="41400"/>
              </a:xfrm>
              <a:prstGeom prst="rect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38" name="Google Shape;338;p28"/>
            <p:cNvSpPr/>
            <p:nvPr/>
          </p:nvSpPr>
          <p:spPr>
            <a:xfrm>
              <a:off x="5823362" y="1557545"/>
              <a:ext cx="3016531" cy="3244943"/>
            </a:xfrm>
            <a:custGeom>
              <a:rect b="b" l="l" r="r" t="t"/>
              <a:pathLst>
                <a:path extrusionOk="0" h="6311" w="5865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5686"/>
                  </a:srgbClr>
                </a:gs>
                <a:gs pos="50000">
                  <a:srgbClr val="FFFFFF">
                    <a:alpha val="12941"/>
                  </a:srgbClr>
                </a:gs>
                <a:gs pos="100000">
                  <a:srgbClr val="E1E4E9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39" name="Google Shape;3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575" y="488825"/>
            <a:ext cx="7494499" cy="431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9"/>
          <p:cNvSpPr/>
          <p:nvPr/>
        </p:nvSpPr>
        <p:spPr>
          <a:xfrm>
            <a:off x="50" y="2175050"/>
            <a:ext cx="6015263" cy="468295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9"/>
          <p:cNvSpPr/>
          <p:nvPr/>
        </p:nvSpPr>
        <p:spPr>
          <a:xfrm>
            <a:off x="251810" y="2433137"/>
            <a:ext cx="5511600" cy="3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46" name="Google Shape;346;p29"/>
          <p:cNvSpPr/>
          <p:nvPr/>
        </p:nvSpPr>
        <p:spPr>
          <a:xfrm>
            <a:off x="6176700" y="2562501"/>
            <a:ext cx="6015263" cy="4295473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9"/>
          <p:cNvSpPr/>
          <p:nvPr/>
        </p:nvSpPr>
        <p:spPr>
          <a:xfrm>
            <a:off x="6428463" y="2433053"/>
            <a:ext cx="5511900" cy="3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48" name="Google Shape;348;p29"/>
          <p:cNvSpPr/>
          <p:nvPr/>
        </p:nvSpPr>
        <p:spPr>
          <a:xfrm>
            <a:off x="1035792" y="565135"/>
            <a:ext cx="3943800" cy="866100"/>
          </a:xfrm>
          <a:prstGeom prst="rect">
            <a:avLst/>
          </a:prstGeom>
          <a:solidFill>
            <a:srgbClr val="3C5D7A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 Products</a:t>
            </a:r>
            <a:endParaRPr b="1"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9" name="Google Shape;349;p29"/>
          <p:cNvSpPr txBox="1"/>
          <p:nvPr/>
        </p:nvSpPr>
        <p:spPr>
          <a:xfrm>
            <a:off x="1035780" y="677430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0" name="Google Shape;350;p29"/>
          <p:cNvSpPr/>
          <p:nvPr/>
        </p:nvSpPr>
        <p:spPr>
          <a:xfrm>
            <a:off x="7212458" y="565027"/>
            <a:ext cx="3943800" cy="866100"/>
          </a:xfrm>
          <a:prstGeom prst="rect">
            <a:avLst/>
          </a:prstGeom>
          <a:solidFill>
            <a:srgbClr val="92667D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View Products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9"/>
          <p:cNvSpPr txBox="1"/>
          <p:nvPr/>
        </p:nvSpPr>
        <p:spPr>
          <a:xfrm>
            <a:off x="7212446" y="677324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2" name="Google Shape;3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800" y="2356925"/>
            <a:ext cx="5511600" cy="35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8475" y="2781525"/>
            <a:ext cx="5511900" cy="324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0"/>
          <p:cNvSpPr/>
          <p:nvPr/>
        </p:nvSpPr>
        <p:spPr>
          <a:xfrm>
            <a:off x="50" y="2518050"/>
            <a:ext cx="6015263" cy="4339860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0"/>
          <p:cNvSpPr/>
          <p:nvPr/>
        </p:nvSpPr>
        <p:spPr>
          <a:xfrm>
            <a:off x="251800" y="2607450"/>
            <a:ext cx="55116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60" name="Google Shape;360;p30"/>
          <p:cNvSpPr/>
          <p:nvPr/>
        </p:nvSpPr>
        <p:spPr>
          <a:xfrm>
            <a:off x="6176699" y="2174961"/>
            <a:ext cx="6015263" cy="468295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0"/>
          <p:cNvSpPr/>
          <p:nvPr/>
        </p:nvSpPr>
        <p:spPr>
          <a:xfrm>
            <a:off x="6428463" y="2433053"/>
            <a:ext cx="5511900" cy="3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62" name="Google Shape;362;p30"/>
          <p:cNvSpPr/>
          <p:nvPr/>
        </p:nvSpPr>
        <p:spPr>
          <a:xfrm>
            <a:off x="1035792" y="565135"/>
            <a:ext cx="3943800" cy="866100"/>
          </a:xfrm>
          <a:prstGeom prst="rect">
            <a:avLst/>
          </a:prstGeom>
          <a:solidFill>
            <a:srgbClr val="FF788B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Search Products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30"/>
          <p:cNvSpPr txBox="1"/>
          <p:nvPr/>
        </p:nvSpPr>
        <p:spPr>
          <a:xfrm>
            <a:off x="1035780" y="677430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4" name="Google Shape;364;p30"/>
          <p:cNvSpPr/>
          <p:nvPr/>
        </p:nvSpPr>
        <p:spPr>
          <a:xfrm>
            <a:off x="7212458" y="565027"/>
            <a:ext cx="3943800" cy="866100"/>
          </a:xfrm>
          <a:prstGeom prst="rect">
            <a:avLst/>
          </a:prstGeom>
          <a:solidFill>
            <a:srgbClr val="D17083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Modify Products</a:t>
            </a:r>
            <a:endParaRPr b="1"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30"/>
          <p:cNvSpPr txBox="1"/>
          <p:nvPr/>
        </p:nvSpPr>
        <p:spPr>
          <a:xfrm>
            <a:off x="7212446" y="677324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6" name="Google Shape;3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2675" y="3313375"/>
            <a:ext cx="3543300" cy="20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8475" y="2433050"/>
            <a:ext cx="5511900" cy="35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800" y="2759850"/>
            <a:ext cx="5511600" cy="325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1"/>
          <p:cNvSpPr/>
          <p:nvPr/>
        </p:nvSpPr>
        <p:spPr>
          <a:xfrm>
            <a:off x="3088375" y="2888352"/>
            <a:ext cx="6015263" cy="396969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1"/>
          <p:cNvSpPr/>
          <p:nvPr/>
        </p:nvSpPr>
        <p:spPr>
          <a:xfrm>
            <a:off x="3340138" y="2433153"/>
            <a:ext cx="5511900" cy="3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75" name="Google Shape;375;p31"/>
          <p:cNvSpPr/>
          <p:nvPr/>
        </p:nvSpPr>
        <p:spPr>
          <a:xfrm>
            <a:off x="4124133" y="565127"/>
            <a:ext cx="3943800" cy="866100"/>
          </a:xfrm>
          <a:prstGeom prst="rect">
            <a:avLst/>
          </a:prstGeom>
          <a:solidFill>
            <a:srgbClr val="B4A7D6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Delete Products</a:t>
            </a:r>
            <a:endParaRPr b="1"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6" name="Google Shape;376;p31"/>
          <p:cNvSpPr txBox="1"/>
          <p:nvPr/>
        </p:nvSpPr>
        <p:spPr>
          <a:xfrm>
            <a:off x="4124121" y="677424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77" name="Google Shape;3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0050" y="3080925"/>
            <a:ext cx="5511900" cy="300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32"/>
          <p:cNvGrpSpPr/>
          <p:nvPr/>
        </p:nvGrpSpPr>
        <p:grpSpPr>
          <a:xfrm>
            <a:off x="2248600" y="855770"/>
            <a:ext cx="7420793" cy="5979551"/>
            <a:chOff x="3352180" y="1557545"/>
            <a:chExt cx="5487941" cy="4422091"/>
          </a:xfrm>
        </p:grpSpPr>
        <p:grpSp>
          <p:nvGrpSpPr>
            <p:cNvPr id="383" name="Google Shape;383;p32"/>
            <p:cNvGrpSpPr/>
            <p:nvPr/>
          </p:nvGrpSpPr>
          <p:grpSpPr>
            <a:xfrm>
              <a:off x="3352180" y="1557604"/>
              <a:ext cx="5487941" cy="4422031"/>
              <a:chOff x="2332041" y="1664137"/>
              <a:chExt cx="4233869" cy="3411535"/>
            </a:xfrm>
          </p:grpSpPr>
          <p:sp>
            <p:nvSpPr>
              <p:cNvPr id="384" name="Google Shape;384;p32"/>
              <p:cNvSpPr/>
              <p:nvPr/>
            </p:nvSpPr>
            <p:spPr>
              <a:xfrm>
                <a:off x="3733803" y="4581959"/>
                <a:ext cx="1438275" cy="455613"/>
              </a:xfrm>
              <a:custGeom>
                <a:rect b="b" l="l" r="r" t="t"/>
                <a:pathLst>
                  <a:path extrusionOk="0" h="1149" w="3628">
                    <a:moveTo>
                      <a:pt x="3037" y="0"/>
                    </a:moveTo>
                    <a:lnTo>
                      <a:pt x="1837" y="0"/>
                    </a:lnTo>
                    <a:lnTo>
                      <a:pt x="1792" y="0"/>
                    </a:lnTo>
                    <a:lnTo>
                      <a:pt x="591" y="0"/>
                    </a:lnTo>
                    <a:lnTo>
                      <a:pt x="592" y="108"/>
                    </a:lnTo>
                    <a:lnTo>
                      <a:pt x="594" y="214"/>
                    </a:lnTo>
                    <a:lnTo>
                      <a:pt x="598" y="317"/>
                    </a:lnTo>
                    <a:lnTo>
                      <a:pt x="600" y="419"/>
                    </a:lnTo>
                    <a:lnTo>
                      <a:pt x="600" y="468"/>
                    </a:lnTo>
                    <a:lnTo>
                      <a:pt x="599" y="516"/>
                    </a:lnTo>
                    <a:lnTo>
                      <a:pt x="597" y="564"/>
                    </a:lnTo>
                    <a:lnTo>
                      <a:pt x="594" y="610"/>
                    </a:lnTo>
                    <a:lnTo>
                      <a:pt x="590" y="654"/>
                    </a:lnTo>
                    <a:lnTo>
                      <a:pt x="584" y="698"/>
                    </a:lnTo>
                    <a:lnTo>
                      <a:pt x="576" y="740"/>
                    </a:lnTo>
                    <a:lnTo>
                      <a:pt x="567" y="780"/>
                    </a:lnTo>
                    <a:lnTo>
                      <a:pt x="554" y="820"/>
                    </a:lnTo>
                    <a:lnTo>
                      <a:pt x="540" y="857"/>
                    </a:lnTo>
                    <a:lnTo>
                      <a:pt x="524" y="892"/>
                    </a:lnTo>
                    <a:lnTo>
                      <a:pt x="504" y="925"/>
                    </a:lnTo>
                    <a:lnTo>
                      <a:pt x="482" y="958"/>
                    </a:lnTo>
                    <a:lnTo>
                      <a:pt x="458" y="986"/>
                    </a:lnTo>
                    <a:lnTo>
                      <a:pt x="429" y="1014"/>
                    </a:lnTo>
                    <a:lnTo>
                      <a:pt x="398" y="1039"/>
                    </a:lnTo>
                    <a:lnTo>
                      <a:pt x="363" y="1062"/>
                    </a:lnTo>
                    <a:lnTo>
                      <a:pt x="323" y="1081"/>
                    </a:lnTo>
                    <a:lnTo>
                      <a:pt x="281" y="1100"/>
                    </a:lnTo>
                    <a:lnTo>
                      <a:pt x="233" y="1115"/>
                    </a:lnTo>
                    <a:lnTo>
                      <a:pt x="182" y="1128"/>
                    </a:lnTo>
                    <a:lnTo>
                      <a:pt x="127" y="1137"/>
                    </a:lnTo>
                    <a:lnTo>
                      <a:pt x="66" y="1144"/>
                    </a:lnTo>
                    <a:lnTo>
                      <a:pt x="0" y="1149"/>
                    </a:lnTo>
                    <a:lnTo>
                      <a:pt x="1792" y="1149"/>
                    </a:lnTo>
                    <a:lnTo>
                      <a:pt x="1837" y="1149"/>
                    </a:lnTo>
                    <a:lnTo>
                      <a:pt x="3628" y="1149"/>
                    </a:lnTo>
                    <a:lnTo>
                      <a:pt x="3563" y="1144"/>
                    </a:lnTo>
                    <a:lnTo>
                      <a:pt x="3503" y="1137"/>
                    </a:lnTo>
                    <a:lnTo>
                      <a:pt x="3446" y="1128"/>
                    </a:lnTo>
                    <a:lnTo>
                      <a:pt x="3395" y="1115"/>
                    </a:lnTo>
                    <a:lnTo>
                      <a:pt x="3349" y="1100"/>
                    </a:lnTo>
                    <a:lnTo>
                      <a:pt x="3306" y="1081"/>
                    </a:lnTo>
                    <a:lnTo>
                      <a:pt x="3266" y="1062"/>
                    </a:lnTo>
                    <a:lnTo>
                      <a:pt x="3231" y="1039"/>
                    </a:lnTo>
                    <a:lnTo>
                      <a:pt x="3199" y="1014"/>
                    </a:lnTo>
                    <a:lnTo>
                      <a:pt x="3172" y="986"/>
                    </a:lnTo>
                    <a:lnTo>
                      <a:pt x="3146" y="958"/>
                    </a:lnTo>
                    <a:lnTo>
                      <a:pt x="3124" y="925"/>
                    </a:lnTo>
                    <a:lnTo>
                      <a:pt x="3104" y="892"/>
                    </a:lnTo>
                    <a:lnTo>
                      <a:pt x="3088" y="857"/>
                    </a:lnTo>
                    <a:lnTo>
                      <a:pt x="3074" y="820"/>
                    </a:lnTo>
                    <a:lnTo>
                      <a:pt x="3063" y="780"/>
                    </a:lnTo>
                    <a:lnTo>
                      <a:pt x="3053" y="740"/>
                    </a:lnTo>
                    <a:lnTo>
                      <a:pt x="3045" y="698"/>
                    </a:lnTo>
                    <a:lnTo>
                      <a:pt x="3040" y="654"/>
                    </a:lnTo>
                    <a:lnTo>
                      <a:pt x="3035" y="610"/>
                    </a:lnTo>
                    <a:lnTo>
                      <a:pt x="3031" y="564"/>
                    </a:lnTo>
                    <a:lnTo>
                      <a:pt x="3030" y="516"/>
                    </a:lnTo>
                    <a:lnTo>
                      <a:pt x="3029" y="468"/>
                    </a:lnTo>
                    <a:lnTo>
                      <a:pt x="3029" y="419"/>
                    </a:lnTo>
                    <a:lnTo>
                      <a:pt x="3030" y="317"/>
                    </a:lnTo>
                    <a:lnTo>
                      <a:pt x="3034" y="214"/>
                    </a:lnTo>
                    <a:lnTo>
                      <a:pt x="3036" y="108"/>
                    </a:lnTo>
                    <a:lnTo>
                      <a:pt x="30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FBFBF"/>
                  </a:gs>
                  <a:gs pos="37000">
                    <a:srgbClr val="D8D8D8"/>
                  </a:gs>
                  <a:gs pos="77000">
                    <a:srgbClr val="D8D8D8"/>
                  </a:gs>
                  <a:gs pos="100000">
                    <a:srgbClr val="BFBFB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32"/>
              <p:cNvSpPr/>
              <p:nvPr/>
            </p:nvSpPr>
            <p:spPr>
              <a:xfrm>
                <a:off x="3724279" y="5034396"/>
                <a:ext cx="1457327" cy="41276"/>
              </a:xfrm>
              <a:custGeom>
                <a:rect b="b" l="l" r="r" t="t"/>
                <a:pathLst>
                  <a:path extrusionOk="0" h="105" w="3673">
                    <a:moveTo>
                      <a:pt x="53" y="0"/>
                    </a:moveTo>
                    <a:lnTo>
                      <a:pt x="3621" y="0"/>
                    </a:lnTo>
                    <a:lnTo>
                      <a:pt x="3631" y="2"/>
                    </a:lnTo>
                    <a:lnTo>
                      <a:pt x="3640" y="5"/>
                    </a:lnTo>
                    <a:lnTo>
                      <a:pt x="3650" y="10"/>
                    </a:lnTo>
                    <a:lnTo>
                      <a:pt x="3658" y="15"/>
                    </a:lnTo>
                    <a:lnTo>
                      <a:pt x="3664" y="24"/>
                    </a:lnTo>
                    <a:lnTo>
                      <a:pt x="3668" y="33"/>
                    </a:lnTo>
                    <a:lnTo>
                      <a:pt x="3672" y="42"/>
                    </a:lnTo>
                    <a:lnTo>
                      <a:pt x="3673" y="53"/>
                    </a:lnTo>
                    <a:lnTo>
                      <a:pt x="3673" y="53"/>
                    </a:lnTo>
                    <a:lnTo>
                      <a:pt x="3672" y="63"/>
                    </a:lnTo>
                    <a:lnTo>
                      <a:pt x="3668" y="73"/>
                    </a:lnTo>
                    <a:lnTo>
                      <a:pt x="3664" y="81"/>
                    </a:lnTo>
                    <a:lnTo>
                      <a:pt x="3658" y="90"/>
                    </a:lnTo>
                    <a:lnTo>
                      <a:pt x="3650" y="95"/>
                    </a:lnTo>
                    <a:lnTo>
                      <a:pt x="3640" y="100"/>
                    </a:lnTo>
                    <a:lnTo>
                      <a:pt x="3631" y="103"/>
                    </a:lnTo>
                    <a:lnTo>
                      <a:pt x="3621" y="105"/>
                    </a:lnTo>
                    <a:lnTo>
                      <a:pt x="53" y="105"/>
                    </a:lnTo>
                    <a:lnTo>
                      <a:pt x="42" y="103"/>
                    </a:lnTo>
                    <a:lnTo>
                      <a:pt x="32" y="100"/>
                    </a:lnTo>
                    <a:lnTo>
                      <a:pt x="24" y="95"/>
                    </a:lnTo>
                    <a:lnTo>
                      <a:pt x="16" y="90"/>
                    </a:lnTo>
                    <a:lnTo>
                      <a:pt x="9" y="81"/>
                    </a:lnTo>
                    <a:lnTo>
                      <a:pt x="4" y="73"/>
                    </a:lnTo>
                    <a:lnTo>
                      <a:pt x="2" y="63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2" y="42"/>
                    </a:lnTo>
                    <a:lnTo>
                      <a:pt x="4" y="33"/>
                    </a:lnTo>
                    <a:lnTo>
                      <a:pt x="9" y="24"/>
                    </a:lnTo>
                    <a:lnTo>
                      <a:pt x="16" y="15"/>
                    </a:lnTo>
                    <a:lnTo>
                      <a:pt x="24" y="10"/>
                    </a:lnTo>
                    <a:lnTo>
                      <a:pt x="32" y="5"/>
                    </a:lnTo>
                    <a:lnTo>
                      <a:pt x="42" y="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A5A5A5"/>
                  </a:gs>
                  <a:gs pos="44000">
                    <a:srgbClr val="D8D8D8"/>
                  </a:gs>
                  <a:gs pos="100000">
                    <a:srgbClr val="A5A5A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32"/>
              <p:cNvSpPr/>
              <p:nvPr/>
            </p:nvSpPr>
            <p:spPr>
              <a:xfrm>
                <a:off x="2332041" y="1838038"/>
                <a:ext cx="4233869" cy="2917821"/>
              </a:xfrm>
              <a:custGeom>
                <a:rect b="b" l="l" r="r" t="t"/>
                <a:pathLst>
                  <a:path extrusionOk="0" h="7397" w="10666">
                    <a:moveTo>
                      <a:pt x="207" y="0"/>
                    </a:moveTo>
                    <a:lnTo>
                      <a:pt x="10459" y="0"/>
                    </a:lnTo>
                    <a:lnTo>
                      <a:pt x="10480" y="1"/>
                    </a:lnTo>
                    <a:lnTo>
                      <a:pt x="10500" y="5"/>
                    </a:lnTo>
                    <a:lnTo>
                      <a:pt x="10520" y="9"/>
                    </a:lnTo>
                    <a:lnTo>
                      <a:pt x="10539" y="16"/>
                    </a:lnTo>
                    <a:lnTo>
                      <a:pt x="10557" y="25"/>
                    </a:lnTo>
                    <a:lnTo>
                      <a:pt x="10575" y="36"/>
                    </a:lnTo>
                    <a:lnTo>
                      <a:pt x="10591" y="47"/>
                    </a:lnTo>
                    <a:lnTo>
                      <a:pt x="10605" y="61"/>
                    </a:lnTo>
                    <a:lnTo>
                      <a:pt x="10619" y="75"/>
                    </a:lnTo>
                    <a:lnTo>
                      <a:pt x="10630" y="91"/>
                    </a:lnTo>
                    <a:lnTo>
                      <a:pt x="10641" y="109"/>
                    </a:lnTo>
                    <a:lnTo>
                      <a:pt x="10650" y="127"/>
                    </a:lnTo>
                    <a:lnTo>
                      <a:pt x="10657" y="146"/>
                    </a:lnTo>
                    <a:lnTo>
                      <a:pt x="10661" y="166"/>
                    </a:lnTo>
                    <a:lnTo>
                      <a:pt x="10665" y="186"/>
                    </a:lnTo>
                    <a:lnTo>
                      <a:pt x="10666" y="207"/>
                    </a:lnTo>
                    <a:lnTo>
                      <a:pt x="10666" y="7190"/>
                    </a:lnTo>
                    <a:lnTo>
                      <a:pt x="10665" y="7211"/>
                    </a:lnTo>
                    <a:lnTo>
                      <a:pt x="10661" y="7232"/>
                    </a:lnTo>
                    <a:lnTo>
                      <a:pt x="10657" y="7251"/>
                    </a:lnTo>
                    <a:lnTo>
                      <a:pt x="10650" y="7270"/>
                    </a:lnTo>
                    <a:lnTo>
                      <a:pt x="10641" y="7288"/>
                    </a:lnTo>
                    <a:lnTo>
                      <a:pt x="10630" y="7306"/>
                    </a:lnTo>
                    <a:lnTo>
                      <a:pt x="10619" y="7321"/>
                    </a:lnTo>
                    <a:lnTo>
                      <a:pt x="10605" y="7336"/>
                    </a:lnTo>
                    <a:lnTo>
                      <a:pt x="10591" y="7350"/>
                    </a:lnTo>
                    <a:lnTo>
                      <a:pt x="10575" y="7361"/>
                    </a:lnTo>
                    <a:lnTo>
                      <a:pt x="10557" y="7372"/>
                    </a:lnTo>
                    <a:lnTo>
                      <a:pt x="10539" y="7381"/>
                    </a:lnTo>
                    <a:lnTo>
                      <a:pt x="10520" y="7388"/>
                    </a:lnTo>
                    <a:lnTo>
                      <a:pt x="10500" y="7393"/>
                    </a:lnTo>
                    <a:lnTo>
                      <a:pt x="10480" y="7396"/>
                    </a:lnTo>
                    <a:lnTo>
                      <a:pt x="10459" y="7397"/>
                    </a:lnTo>
                    <a:lnTo>
                      <a:pt x="207" y="7397"/>
                    </a:lnTo>
                    <a:lnTo>
                      <a:pt x="186" y="7396"/>
                    </a:lnTo>
                    <a:lnTo>
                      <a:pt x="165" y="7393"/>
                    </a:lnTo>
                    <a:lnTo>
                      <a:pt x="146" y="7388"/>
                    </a:lnTo>
                    <a:lnTo>
                      <a:pt x="126" y="7381"/>
                    </a:lnTo>
                    <a:lnTo>
                      <a:pt x="108" y="7372"/>
                    </a:lnTo>
                    <a:lnTo>
                      <a:pt x="91" y="7361"/>
                    </a:lnTo>
                    <a:lnTo>
                      <a:pt x="75" y="7350"/>
                    </a:lnTo>
                    <a:lnTo>
                      <a:pt x="60" y="7336"/>
                    </a:lnTo>
                    <a:lnTo>
                      <a:pt x="47" y="7321"/>
                    </a:lnTo>
                    <a:lnTo>
                      <a:pt x="34" y="7306"/>
                    </a:lnTo>
                    <a:lnTo>
                      <a:pt x="24" y="7288"/>
                    </a:lnTo>
                    <a:lnTo>
                      <a:pt x="16" y="7270"/>
                    </a:lnTo>
                    <a:lnTo>
                      <a:pt x="9" y="7251"/>
                    </a:lnTo>
                    <a:lnTo>
                      <a:pt x="3" y="7232"/>
                    </a:lnTo>
                    <a:lnTo>
                      <a:pt x="1" y="7211"/>
                    </a:lnTo>
                    <a:lnTo>
                      <a:pt x="0" y="7190"/>
                    </a:lnTo>
                    <a:lnTo>
                      <a:pt x="0" y="207"/>
                    </a:lnTo>
                    <a:lnTo>
                      <a:pt x="1" y="186"/>
                    </a:lnTo>
                    <a:lnTo>
                      <a:pt x="3" y="166"/>
                    </a:lnTo>
                    <a:lnTo>
                      <a:pt x="9" y="146"/>
                    </a:lnTo>
                    <a:lnTo>
                      <a:pt x="16" y="127"/>
                    </a:lnTo>
                    <a:lnTo>
                      <a:pt x="24" y="109"/>
                    </a:lnTo>
                    <a:lnTo>
                      <a:pt x="34" y="91"/>
                    </a:lnTo>
                    <a:lnTo>
                      <a:pt x="47" y="75"/>
                    </a:lnTo>
                    <a:lnTo>
                      <a:pt x="60" y="61"/>
                    </a:lnTo>
                    <a:lnTo>
                      <a:pt x="75" y="47"/>
                    </a:lnTo>
                    <a:lnTo>
                      <a:pt x="91" y="36"/>
                    </a:lnTo>
                    <a:lnTo>
                      <a:pt x="108" y="25"/>
                    </a:lnTo>
                    <a:lnTo>
                      <a:pt x="126" y="16"/>
                    </a:lnTo>
                    <a:lnTo>
                      <a:pt x="146" y="9"/>
                    </a:lnTo>
                    <a:lnTo>
                      <a:pt x="165" y="5"/>
                    </a:lnTo>
                    <a:lnTo>
                      <a:pt x="186" y="1"/>
                    </a:lnTo>
                    <a:lnTo>
                      <a:pt x="207" y="0"/>
                    </a:lnTo>
                    <a:close/>
                  </a:path>
                </a:pathLst>
              </a:custGeom>
              <a:gradFill>
                <a:gsLst>
                  <a:gs pos="0">
                    <a:srgbClr val="D7D7D7"/>
                  </a:gs>
                  <a:gs pos="50000">
                    <a:srgbClr val="E5E5E5"/>
                  </a:gs>
                  <a:gs pos="100000">
                    <a:srgbClr val="F2F2F2"/>
                  </a:gs>
                </a:gsLst>
                <a:lin ang="16200038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32"/>
              <p:cNvSpPr/>
              <p:nvPr/>
            </p:nvSpPr>
            <p:spPr>
              <a:xfrm>
                <a:off x="2332041" y="1664137"/>
                <a:ext cx="4233869" cy="2748397"/>
              </a:xfrm>
              <a:custGeom>
                <a:rect b="b" l="l" r="r" t="t"/>
                <a:pathLst>
                  <a:path extrusionOk="0" h="6436" w="10666">
                    <a:moveTo>
                      <a:pt x="207" y="0"/>
                    </a:moveTo>
                    <a:lnTo>
                      <a:pt x="10459" y="0"/>
                    </a:lnTo>
                    <a:lnTo>
                      <a:pt x="10480" y="1"/>
                    </a:lnTo>
                    <a:lnTo>
                      <a:pt x="10500" y="5"/>
                    </a:lnTo>
                    <a:lnTo>
                      <a:pt x="10520" y="9"/>
                    </a:lnTo>
                    <a:lnTo>
                      <a:pt x="10539" y="16"/>
                    </a:lnTo>
                    <a:lnTo>
                      <a:pt x="10557" y="25"/>
                    </a:lnTo>
                    <a:lnTo>
                      <a:pt x="10575" y="36"/>
                    </a:lnTo>
                    <a:lnTo>
                      <a:pt x="10591" y="47"/>
                    </a:lnTo>
                    <a:lnTo>
                      <a:pt x="10605" y="61"/>
                    </a:lnTo>
                    <a:lnTo>
                      <a:pt x="10619" y="75"/>
                    </a:lnTo>
                    <a:lnTo>
                      <a:pt x="10630" y="91"/>
                    </a:lnTo>
                    <a:lnTo>
                      <a:pt x="10641" y="109"/>
                    </a:lnTo>
                    <a:lnTo>
                      <a:pt x="10650" y="127"/>
                    </a:lnTo>
                    <a:lnTo>
                      <a:pt x="10657" y="146"/>
                    </a:lnTo>
                    <a:lnTo>
                      <a:pt x="10661" y="166"/>
                    </a:lnTo>
                    <a:lnTo>
                      <a:pt x="10665" y="186"/>
                    </a:lnTo>
                    <a:lnTo>
                      <a:pt x="10666" y="207"/>
                    </a:lnTo>
                    <a:lnTo>
                      <a:pt x="10666" y="6436"/>
                    </a:lnTo>
                    <a:lnTo>
                      <a:pt x="0" y="6436"/>
                    </a:lnTo>
                    <a:lnTo>
                      <a:pt x="0" y="207"/>
                    </a:lnTo>
                    <a:lnTo>
                      <a:pt x="1" y="186"/>
                    </a:lnTo>
                    <a:lnTo>
                      <a:pt x="3" y="166"/>
                    </a:lnTo>
                    <a:lnTo>
                      <a:pt x="9" y="146"/>
                    </a:lnTo>
                    <a:lnTo>
                      <a:pt x="16" y="127"/>
                    </a:lnTo>
                    <a:lnTo>
                      <a:pt x="24" y="109"/>
                    </a:lnTo>
                    <a:lnTo>
                      <a:pt x="34" y="91"/>
                    </a:lnTo>
                    <a:lnTo>
                      <a:pt x="47" y="75"/>
                    </a:lnTo>
                    <a:lnTo>
                      <a:pt x="60" y="61"/>
                    </a:lnTo>
                    <a:lnTo>
                      <a:pt x="75" y="47"/>
                    </a:lnTo>
                    <a:lnTo>
                      <a:pt x="91" y="36"/>
                    </a:lnTo>
                    <a:lnTo>
                      <a:pt x="108" y="25"/>
                    </a:lnTo>
                    <a:lnTo>
                      <a:pt x="126" y="16"/>
                    </a:lnTo>
                    <a:lnTo>
                      <a:pt x="146" y="9"/>
                    </a:lnTo>
                    <a:lnTo>
                      <a:pt x="165" y="5"/>
                    </a:lnTo>
                    <a:lnTo>
                      <a:pt x="186" y="1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32"/>
              <p:cNvSpPr/>
              <p:nvPr/>
            </p:nvSpPr>
            <p:spPr>
              <a:xfrm>
                <a:off x="2487615" y="1829233"/>
                <a:ext cx="3924300" cy="2224200"/>
              </a:xfrm>
              <a:prstGeom prst="rect">
                <a:avLst/>
              </a:prstGeom>
              <a:solidFill>
                <a:srgbClr val="26262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32"/>
              <p:cNvSpPr/>
              <p:nvPr/>
            </p:nvSpPr>
            <p:spPr>
              <a:xfrm>
                <a:off x="2487615" y="1829233"/>
                <a:ext cx="3924300" cy="41400"/>
              </a:xfrm>
              <a:prstGeom prst="rect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90" name="Google Shape;390;p32"/>
            <p:cNvSpPr/>
            <p:nvPr/>
          </p:nvSpPr>
          <p:spPr>
            <a:xfrm>
              <a:off x="5823362" y="1557545"/>
              <a:ext cx="3016531" cy="3244943"/>
            </a:xfrm>
            <a:custGeom>
              <a:rect b="b" l="l" r="r" t="t"/>
              <a:pathLst>
                <a:path extrusionOk="0" h="6311" w="5865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5686"/>
                  </a:srgbClr>
                </a:gs>
                <a:gs pos="50000">
                  <a:srgbClr val="FFFFFF">
                    <a:alpha val="12941"/>
                  </a:srgbClr>
                </a:gs>
                <a:gs pos="100000">
                  <a:srgbClr val="E1E4E9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1" name="Google Shape;391;p32"/>
          <p:cNvSpPr txBox="1"/>
          <p:nvPr/>
        </p:nvSpPr>
        <p:spPr>
          <a:xfrm>
            <a:off x="851476" y="166785"/>
            <a:ext cx="10184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Billing</a:t>
            </a:r>
            <a:r>
              <a:rPr b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System</a:t>
            </a:r>
            <a:endParaRPr/>
          </a:p>
        </p:txBody>
      </p:sp>
      <p:sp>
        <p:nvSpPr>
          <p:cNvPr id="392" name="Google Shape;392;p32"/>
          <p:cNvSpPr/>
          <p:nvPr/>
        </p:nvSpPr>
        <p:spPr>
          <a:xfrm rot="5400000">
            <a:off x="2530174" y="2300131"/>
            <a:ext cx="119700" cy="122400"/>
          </a:xfrm>
          <a:prstGeom prst="rtTriangle">
            <a:avLst/>
          </a:prstGeom>
          <a:solidFill>
            <a:srgbClr val="1D2E3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32"/>
          <p:cNvSpPr/>
          <p:nvPr/>
        </p:nvSpPr>
        <p:spPr>
          <a:xfrm rot="5400000">
            <a:off x="2530174" y="3497587"/>
            <a:ext cx="119700" cy="122400"/>
          </a:xfrm>
          <a:prstGeom prst="rtTriangle">
            <a:avLst/>
          </a:prstGeom>
          <a:solidFill>
            <a:srgbClr val="4932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32"/>
          <p:cNvSpPr/>
          <p:nvPr/>
        </p:nvSpPr>
        <p:spPr>
          <a:xfrm flipH="1" rot="-5400000">
            <a:off x="8543174" y="2625623"/>
            <a:ext cx="88520" cy="90607"/>
          </a:xfrm>
          <a:prstGeom prst="rtTriangle">
            <a:avLst/>
          </a:prstGeom>
          <a:solidFill>
            <a:srgbClr val="1D2E3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32"/>
          <p:cNvSpPr/>
          <p:nvPr/>
        </p:nvSpPr>
        <p:spPr>
          <a:xfrm flipH="1" rot="-5400000">
            <a:off x="8543180" y="3739768"/>
            <a:ext cx="88500" cy="90600"/>
          </a:xfrm>
          <a:prstGeom prst="rtTriangle">
            <a:avLst/>
          </a:prstGeom>
          <a:solidFill>
            <a:srgbClr val="4932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32"/>
          <p:cNvSpPr/>
          <p:nvPr/>
        </p:nvSpPr>
        <p:spPr>
          <a:xfrm flipH="1" rot="-5400000">
            <a:off x="8543180" y="4930118"/>
            <a:ext cx="88500" cy="90600"/>
          </a:xfrm>
          <a:prstGeom prst="rtTriangle">
            <a:avLst/>
          </a:prstGeom>
          <a:solidFill>
            <a:srgbClr val="79273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7" name="Google Shape;3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6600" y="873264"/>
            <a:ext cx="7018050" cy="4608212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32"/>
          <p:cNvSpPr/>
          <p:nvPr/>
        </p:nvSpPr>
        <p:spPr>
          <a:xfrm>
            <a:off x="2370" y="2048804"/>
            <a:ext cx="2374500" cy="171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Asks the user if this is the 1st transaction of the day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(for the daily report)</a:t>
            </a:r>
            <a:endParaRPr/>
          </a:p>
        </p:txBody>
      </p:sp>
      <p:sp>
        <p:nvSpPr>
          <p:cNvPr id="399" name="Google Shape;399;p32"/>
          <p:cNvSpPr/>
          <p:nvPr/>
        </p:nvSpPr>
        <p:spPr>
          <a:xfrm>
            <a:off x="2376" y="4096925"/>
            <a:ext cx="2374500" cy="25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Asks the name of the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customer and checks against the database if the customer is a member or not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2"/>
          <p:cNvSpPr txBox="1"/>
          <p:nvPr/>
        </p:nvSpPr>
        <p:spPr>
          <a:xfrm>
            <a:off x="-130863" y="1723529"/>
            <a:ext cx="5409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b="1"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1" name="Google Shape;401;p32"/>
          <p:cNvSpPr txBox="1"/>
          <p:nvPr/>
        </p:nvSpPr>
        <p:spPr>
          <a:xfrm>
            <a:off x="-65479" y="3740830"/>
            <a:ext cx="5409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2" name="Google Shape;402;p32"/>
          <p:cNvSpPr/>
          <p:nvPr/>
        </p:nvSpPr>
        <p:spPr>
          <a:xfrm flipH="1">
            <a:off x="25050" y="0"/>
            <a:ext cx="2374500" cy="171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274300" spcFirstLastPara="1" rIns="2743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Customer with a membership gets 15% off their total order</a:t>
            </a:r>
            <a:endParaRPr/>
          </a:p>
        </p:txBody>
      </p:sp>
      <p:sp>
        <p:nvSpPr>
          <p:cNvPr id="403" name="Google Shape;403;p32"/>
          <p:cNvSpPr txBox="1"/>
          <p:nvPr/>
        </p:nvSpPr>
        <p:spPr>
          <a:xfrm>
            <a:off x="-75" y="-1"/>
            <a:ext cx="4101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4" name="Google Shape;404;p32"/>
          <p:cNvSpPr/>
          <p:nvPr/>
        </p:nvSpPr>
        <p:spPr>
          <a:xfrm flipH="1">
            <a:off x="9395738" y="0"/>
            <a:ext cx="2731500" cy="161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274300" spcFirstLastPara="1" rIns="2743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Asks which medicine do they want to purchase</a:t>
            </a:r>
            <a:endParaRPr/>
          </a:p>
        </p:txBody>
      </p:sp>
      <p:sp>
        <p:nvSpPr>
          <p:cNvPr id="405" name="Google Shape;405;p32"/>
          <p:cNvSpPr/>
          <p:nvPr/>
        </p:nvSpPr>
        <p:spPr>
          <a:xfrm flipH="1">
            <a:off x="9395725" y="1956625"/>
            <a:ext cx="2731500" cy="19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274300" spcFirstLastPara="1" rIns="2743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Asks for the quantity of the medicine needed and checks against the database if enough of that medicine are in stock</a:t>
            </a:r>
            <a:endParaRPr/>
          </a:p>
        </p:txBody>
      </p:sp>
      <p:sp>
        <p:nvSpPr>
          <p:cNvPr id="406" name="Google Shape;406;p32"/>
          <p:cNvSpPr/>
          <p:nvPr/>
        </p:nvSpPr>
        <p:spPr>
          <a:xfrm flipH="1">
            <a:off x="9395725" y="4096851"/>
            <a:ext cx="2731500" cy="25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274300" spcFirstLastPara="1" rIns="2743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the medicine is available and enough quantity is available, the quantity bought is deducted from the </a:t>
            </a: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inventory</a:t>
            </a: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in the database. Also asks if they want to buy more medicine</a:t>
            </a:r>
            <a:endParaRPr/>
          </a:p>
        </p:txBody>
      </p:sp>
      <p:sp>
        <p:nvSpPr>
          <p:cNvPr id="407" name="Google Shape;407;p32"/>
          <p:cNvSpPr txBox="1"/>
          <p:nvPr/>
        </p:nvSpPr>
        <p:spPr>
          <a:xfrm>
            <a:off x="11507970" y="-264246"/>
            <a:ext cx="622500" cy="12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8" name="Google Shape;408;p32"/>
          <p:cNvSpPr txBox="1"/>
          <p:nvPr/>
        </p:nvSpPr>
        <p:spPr>
          <a:xfrm>
            <a:off x="11584170" y="1594897"/>
            <a:ext cx="622500" cy="12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9" name="Google Shape;409;p32"/>
          <p:cNvSpPr txBox="1"/>
          <p:nvPr/>
        </p:nvSpPr>
        <p:spPr>
          <a:xfrm>
            <a:off x="11731175" y="3913098"/>
            <a:ext cx="4755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33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9775" y="1266175"/>
            <a:ext cx="5550000" cy="378682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6" name="Google Shape;416;p33"/>
          <p:cNvSpPr txBox="1"/>
          <p:nvPr/>
        </p:nvSpPr>
        <p:spPr>
          <a:xfrm>
            <a:off x="1003876" y="319185"/>
            <a:ext cx="10184248" cy="553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Report</a:t>
            </a:r>
            <a:endParaRPr/>
          </a:p>
        </p:txBody>
      </p:sp>
      <p:grpSp>
        <p:nvGrpSpPr>
          <p:cNvPr id="417" name="Google Shape;417;p33"/>
          <p:cNvGrpSpPr/>
          <p:nvPr/>
        </p:nvGrpSpPr>
        <p:grpSpPr>
          <a:xfrm flipH="1">
            <a:off x="-1" y="1057275"/>
            <a:ext cx="3581400" cy="5673199"/>
            <a:chOff x="8770617" y="719138"/>
            <a:chExt cx="3421386" cy="5419725"/>
          </a:xfrm>
        </p:grpSpPr>
        <p:grpSp>
          <p:nvGrpSpPr>
            <p:cNvPr id="418" name="Google Shape;418;p33"/>
            <p:cNvGrpSpPr/>
            <p:nvPr/>
          </p:nvGrpSpPr>
          <p:grpSpPr>
            <a:xfrm>
              <a:off x="8770617" y="719138"/>
              <a:ext cx="3421386" cy="5419725"/>
              <a:chOff x="8770617" y="719138"/>
              <a:chExt cx="3421386" cy="5419725"/>
            </a:xfrm>
          </p:grpSpPr>
          <p:pic>
            <p:nvPicPr>
              <p:cNvPr id="419" name="Google Shape;419;p3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47813" t="0"/>
              <a:stretch/>
            </p:blipFill>
            <p:spPr>
              <a:xfrm>
                <a:off x="8770617" y="719138"/>
                <a:ext cx="3421386" cy="5419725"/>
              </a:xfrm>
              <a:custGeom>
                <a:rect b="b" l="l" r="r" t="t"/>
                <a:pathLst>
                  <a:path extrusionOk="0" h="6096000" w="3848308">
                    <a:moveTo>
                      <a:pt x="0" y="0"/>
                    </a:moveTo>
                    <a:lnTo>
                      <a:pt x="3848308" y="0"/>
                    </a:lnTo>
                    <a:lnTo>
                      <a:pt x="3848308" y="6096000"/>
                    </a:lnTo>
                    <a:lnTo>
                      <a:pt x="0" y="609600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</p:pic>
          <p:sp>
            <p:nvSpPr>
              <p:cNvPr id="420" name="Google Shape;420;p33"/>
              <p:cNvSpPr/>
              <p:nvPr/>
            </p:nvSpPr>
            <p:spPr>
              <a:xfrm>
                <a:off x="11684000" y="4688115"/>
                <a:ext cx="508003" cy="435428"/>
              </a:xfrm>
              <a:prstGeom prst="rect">
                <a:avLst/>
              </a:prstGeom>
              <a:gradFill>
                <a:gsLst>
                  <a:gs pos="0">
                    <a:srgbClr val="BFC0C3"/>
                  </a:gs>
                  <a:gs pos="100000">
                    <a:srgbClr val="C3C4C7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21" name="Google Shape;421;p33"/>
            <p:cNvSpPr/>
            <p:nvPr/>
          </p:nvSpPr>
          <p:spPr>
            <a:xfrm>
              <a:off x="8969830" y="918694"/>
              <a:ext cx="3222173" cy="350090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22" name="Google Shape;422;p33"/>
          <p:cNvPicPr preferRelativeResize="0"/>
          <p:nvPr/>
        </p:nvPicPr>
        <p:blipFill rotWithShape="1">
          <a:blip r:embed="rId5">
            <a:alphaModFix/>
          </a:blip>
          <a:srcRect b="0" l="45723" r="19" t="0"/>
          <a:stretch/>
        </p:blipFill>
        <p:spPr>
          <a:xfrm>
            <a:off x="0" y="1266164"/>
            <a:ext cx="3372870" cy="3664638"/>
          </a:xfrm>
          <a:custGeom>
            <a:rect b="b" l="l" r="r" t="t"/>
            <a:pathLst>
              <a:path extrusionOk="0" h="3664638" w="3372870">
                <a:moveTo>
                  <a:pt x="0" y="0"/>
                </a:moveTo>
                <a:lnTo>
                  <a:pt x="3372870" y="0"/>
                </a:lnTo>
                <a:lnTo>
                  <a:pt x="3372870" y="3664638"/>
                </a:lnTo>
                <a:lnTo>
                  <a:pt x="0" y="36646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23" name="Google Shape;423;p33"/>
          <p:cNvSpPr/>
          <p:nvPr/>
        </p:nvSpPr>
        <p:spPr>
          <a:xfrm flipH="1">
            <a:off x="-30" y="1266163"/>
            <a:ext cx="3372900" cy="3664500"/>
          </a:xfrm>
          <a:prstGeom prst="rect">
            <a:avLst/>
          </a:prstGeom>
          <a:gradFill>
            <a:gsLst>
              <a:gs pos="0">
                <a:srgbClr val="92667D">
                  <a:alpha val="69803"/>
                </a:srgbClr>
              </a:gs>
              <a:gs pos="100000">
                <a:srgbClr val="FF788B">
                  <a:alpha val="69803"/>
                </a:srgbClr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3"/>
          <p:cNvSpPr/>
          <p:nvPr/>
        </p:nvSpPr>
        <p:spPr>
          <a:xfrm>
            <a:off x="3198459" y="2395757"/>
            <a:ext cx="552566" cy="552566"/>
          </a:xfrm>
          <a:prstGeom prst="ellipse">
            <a:avLst/>
          </a:prstGeom>
          <a:solidFill>
            <a:srgbClr val="92667D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3"/>
          <p:cNvSpPr/>
          <p:nvPr/>
        </p:nvSpPr>
        <p:spPr>
          <a:xfrm>
            <a:off x="3198459" y="1545744"/>
            <a:ext cx="552566" cy="552566"/>
          </a:xfrm>
          <a:prstGeom prst="ellipse">
            <a:avLst/>
          </a:prstGeom>
          <a:solidFill>
            <a:srgbClr val="3C5D7A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33"/>
          <p:cNvSpPr/>
          <p:nvPr/>
        </p:nvSpPr>
        <p:spPr>
          <a:xfrm flipH="1">
            <a:off x="3197643" y="4097218"/>
            <a:ext cx="554100" cy="554100"/>
          </a:xfrm>
          <a:prstGeom prst="ellipse">
            <a:avLst/>
          </a:prstGeom>
          <a:solidFill>
            <a:srgbClr val="FF788B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33"/>
          <p:cNvSpPr/>
          <p:nvPr/>
        </p:nvSpPr>
        <p:spPr>
          <a:xfrm flipH="1">
            <a:off x="3197741" y="3245770"/>
            <a:ext cx="554002" cy="554002"/>
          </a:xfrm>
          <a:prstGeom prst="ellipse">
            <a:avLst/>
          </a:prstGeom>
          <a:solidFill>
            <a:srgbClr val="D17083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33"/>
          <p:cNvSpPr txBox="1"/>
          <p:nvPr/>
        </p:nvSpPr>
        <p:spPr>
          <a:xfrm>
            <a:off x="419100" y="2482929"/>
            <a:ext cx="1946729" cy="123110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After one whole work day is complete the pharmacy manager can choose to get a daily report.</a:t>
            </a:r>
            <a:endParaRPr/>
          </a:p>
        </p:txBody>
      </p:sp>
      <p:sp>
        <p:nvSpPr>
          <p:cNvPr id="429" name="Google Shape;429;p33"/>
          <p:cNvSpPr txBox="1"/>
          <p:nvPr/>
        </p:nvSpPr>
        <p:spPr>
          <a:xfrm>
            <a:off x="4384375" y="1760475"/>
            <a:ext cx="4991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shows:</a:t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33"/>
          <p:cNvSpPr txBox="1"/>
          <p:nvPr/>
        </p:nvSpPr>
        <p:spPr>
          <a:xfrm>
            <a:off x="4248925" y="3324500"/>
            <a:ext cx="3581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Total sales for the day</a:t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33"/>
          <p:cNvSpPr txBox="1"/>
          <p:nvPr/>
        </p:nvSpPr>
        <p:spPr>
          <a:xfrm>
            <a:off x="4248925" y="2562500"/>
            <a:ext cx="3581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Updated Inventory</a:t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33"/>
          <p:cNvSpPr txBox="1"/>
          <p:nvPr/>
        </p:nvSpPr>
        <p:spPr>
          <a:xfrm>
            <a:off x="4339950" y="4100800"/>
            <a:ext cx="121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...</a:t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34"/>
          <p:cNvPicPr preferRelativeResize="0"/>
          <p:nvPr/>
        </p:nvPicPr>
        <p:blipFill rotWithShape="1">
          <a:blip r:embed="rId3">
            <a:alphaModFix/>
          </a:blip>
          <a:srcRect b="8008" l="0" r="0" t="800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34"/>
          <p:cNvSpPr/>
          <p:nvPr/>
        </p:nvSpPr>
        <p:spPr>
          <a:xfrm>
            <a:off x="0" y="-12"/>
            <a:ext cx="12192000" cy="6858000"/>
          </a:xfrm>
          <a:prstGeom prst="rect">
            <a:avLst/>
          </a:prstGeom>
          <a:solidFill>
            <a:schemeClr val="dk1">
              <a:alpha val="89803"/>
            </a:schemeClr>
          </a:solidFill>
          <a:ln cap="flat" cmpd="sng" w="12700">
            <a:solidFill>
              <a:srgbClr val="2B43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9" name="Google Shape;439;p34"/>
          <p:cNvCxnSpPr/>
          <p:nvPr/>
        </p:nvCxnSpPr>
        <p:spPr>
          <a:xfrm>
            <a:off x="9702800" y="-167334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40" name="Google Shape;440;p34"/>
          <p:cNvCxnSpPr/>
          <p:nvPr/>
        </p:nvCxnSpPr>
        <p:spPr>
          <a:xfrm>
            <a:off x="-461119" y="2243980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41" name="Google Shape;44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7432" y="0"/>
            <a:ext cx="965713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5"/>
          <p:cNvSpPr txBox="1"/>
          <p:nvPr/>
        </p:nvSpPr>
        <p:spPr>
          <a:xfrm>
            <a:off x="1003876" y="319185"/>
            <a:ext cx="10184248" cy="553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Advantages of the </a:t>
            </a:r>
            <a:endParaRPr b="1"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Pharmacy Management System</a:t>
            </a:r>
            <a:endParaRPr/>
          </a:p>
        </p:txBody>
      </p:sp>
      <p:grpSp>
        <p:nvGrpSpPr>
          <p:cNvPr id="447" name="Google Shape;447;p35"/>
          <p:cNvGrpSpPr/>
          <p:nvPr/>
        </p:nvGrpSpPr>
        <p:grpSpPr>
          <a:xfrm>
            <a:off x="1733614" y="1184916"/>
            <a:ext cx="7543145" cy="4909516"/>
            <a:chOff x="667405" y="1184916"/>
            <a:chExt cx="7543145" cy="4909516"/>
          </a:xfrm>
        </p:grpSpPr>
        <p:grpSp>
          <p:nvGrpSpPr>
            <p:cNvPr id="448" name="Google Shape;448;p35"/>
            <p:cNvGrpSpPr/>
            <p:nvPr/>
          </p:nvGrpSpPr>
          <p:grpSpPr>
            <a:xfrm>
              <a:off x="3946169" y="1184916"/>
              <a:ext cx="2627695" cy="1558610"/>
              <a:chOff x="6700764" y="2734115"/>
              <a:chExt cx="1235122" cy="732609"/>
            </a:xfrm>
          </p:grpSpPr>
          <p:sp>
            <p:nvSpPr>
              <p:cNvPr id="449" name="Google Shape;449;p35"/>
              <p:cNvSpPr/>
              <p:nvPr/>
            </p:nvSpPr>
            <p:spPr>
              <a:xfrm rot="10800000">
                <a:off x="7584089" y="2741073"/>
                <a:ext cx="351798" cy="725652"/>
              </a:xfrm>
              <a:custGeom>
                <a:rect b="b" l="l" r="r" t="t"/>
                <a:pathLst>
                  <a:path extrusionOk="0" h="622" w="351">
                    <a:moveTo>
                      <a:pt x="55" y="211"/>
                    </a:moveTo>
                    <a:cubicBezTo>
                      <a:pt x="109" y="157"/>
                      <a:pt x="198" y="68"/>
                      <a:pt x="253" y="13"/>
                    </a:cubicBezTo>
                    <a:cubicBezTo>
                      <a:pt x="258" y="8"/>
                      <a:pt x="263" y="4"/>
                      <a:pt x="268" y="0"/>
                    </a:cubicBezTo>
                    <a:cubicBezTo>
                      <a:pt x="268" y="0"/>
                      <a:pt x="268" y="0"/>
                      <a:pt x="268" y="0"/>
                    </a:cubicBezTo>
                    <a:cubicBezTo>
                      <a:pt x="329" y="0"/>
                      <a:pt x="329" y="0"/>
                      <a:pt x="329" y="0"/>
                    </a:cubicBezTo>
                    <a:cubicBezTo>
                      <a:pt x="343" y="15"/>
                      <a:pt x="351" y="45"/>
                      <a:pt x="351" y="85"/>
                    </a:cubicBezTo>
                    <a:cubicBezTo>
                      <a:pt x="351" y="535"/>
                      <a:pt x="351" y="535"/>
                      <a:pt x="351" y="535"/>
                    </a:cubicBezTo>
                    <a:cubicBezTo>
                      <a:pt x="351" y="577"/>
                      <a:pt x="343" y="607"/>
                      <a:pt x="328" y="622"/>
                    </a:cubicBezTo>
                    <a:cubicBezTo>
                      <a:pt x="270" y="622"/>
                      <a:pt x="270" y="622"/>
                      <a:pt x="270" y="622"/>
                    </a:cubicBezTo>
                    <a:cubicBezTo>
                      <a:pt x="269" y="621"/>
                      <a:pt x="269" y="621"/>
                      <a:pt x="268" y="621"/>
                    </a:cubicBezTo>
                    <a:cubicBezTo>
                      <a:pt x="263" y="617"/>
                      <a:pt x="258" y="612"/>
                      <a:pt x="253" y="607"/>
                    </a:cubicBezTo>
                    <a:cubicBezTo>
                      <a:pt x="198" y="553"/>
                      <a:pt x="109" y="464"/>
                      <a:pt x="55" y="409"/>
                    </a:cubicBezTo>
                    <a:cubicBezTo>
                      <a:pt x="0" y="355"/>
                      <a:pt x="0" y="266"/>
                      <a:pt x="55" y="211"/>
                    </a:cubicBezTo>
                    <a:close/>
                  </a:path>
                </a:pathLst>
              </a:custGeom>
              <a:solidFill>
                <a:srgbClr val="B63A5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35"/>
              <p:cNvSpPr/>
              <p:nvPr/>
            </p:nvSpPr>
            <p:spPr>
              <a:xfrm rot="10800000">
                <a:off x="6700764" y="2734115"/>
                <a:ext cx="936297" cy="732609"/>
              </a:xfrm>
              <a:custGeom>
                <a:rect b="b" l="l" r="r" t="t"/>
                <a:pathLst>
                  <a:path extrusionOk="0" h="628" w="935">
                    <a:moveTo>
                      <a:pt x="0" y="62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91" y="0"/>
                      <a:pt x="691" y="0"/>
                      <a:pt x="691" y="0"/>
                    </a:cubicBezTo>
                    <a:cubicBezTo>
                      <a:pt x="745" y="83"/>
                      <a:pt x="791" y="152"/>
                      <a:pt x="828" y="215"/>
                    </a:cubicBezTo>
                    <a:cubicBezTo>
                      <a:pt x="846" y="246"/>
                      <a:pt x="861" y="276"/>
                      <a:pt x="875" y="305"/>
                    </a:cubicBezTo>
                    <a:cubicBezTo>
                      <a:pt x="876" y="308"/>
                      <a:pt x="877" y="310"/>
                      <a:pt x="878" y="312"/>
                    </a:cubicBezTo>
                    <a:cubicBezTo>
                      <a:pt x="883" y="323"/>
                      <a:pt x="888" y="335"/>
                      <a:pt x="893" y="347"/>
                    </a:cubicBezTo>
                    <a:cubicBezTo>
                      <a:pt x="894" y="349"/>
                      <a:pt x="895" y="352"/>
                      <a:pt x="896" y="355"/>
                    </a:cubicBezTo>
                    <a:cubicBezTo>
                      <a:pt x="897" y="357"/>
                      <a:pt x="897" y="358"/>
                      <a:pt x="898" y="360"/>
                    </a:cubicBezTo>
                    <a:cubicBezTo>
                      <a:pt x="899" y="362"/>
                      <a:pt x="899" y="364"/>
                      <a:pt x="900" y="365"/>
                    </a:cubicBezTo>
                    <a:cubicBezTo>
                      <a:pt x="901" y="367"/>
                      <a:pt x="901" y="369"/>
                      <a:pt x="902" y="370"/>
                    </a:cubicBezTo>
                    <a:cubicBezTo>
                      <a:pt x="904" y="378"/>
                      <a:pt x="907" y="385"/>
                      <a:pt x="909" y="393"/>
                    </a:cubicBezTo>
                    <a:cubicBezTo>
                      <a:pt x="910" y="395"/>
                      <a:pt x="911" y="398"/>
                      <a:pt x="912" y="401"/>
                    </a:cubicBezTo>
                    <a:cubicBezTo>
                      <a:pt x="913" y="407"/>
                      <a:pt x="915" y="412"/>
                      <a:pt x="917" y="418"/>
                    </a:cubicBezTo>
                    <a:cubicBezTo>
                      <a:pt x="918" y="424"/>
                      <a:pt x="919" y="429"/>
                      <a:pt x="921" y="435"/>
                    </a:cubicBezTo>
                    <a:cubicBezTo>
                      <a:pt x="922" y="439"/>
                      <a:pt x="923" y="444"/>
                      <a:pt x="924" y="449"/>
                    </a:cubicBezTo>
                    <a:cubicBezTo>
                      <a:pt x="924" y="451"/>
                      <a:pt x="925" y="452"/>
                      <a:pt x="925" y="454"/>
                    </a:cubicBezTo>
                    <a:cubicBezTo>
                      <a:pt x="926" y="459"/>
                      <a:pt x="927" y="464"/>
                      <a:pt x="928" y="469"/>
                    </a:cubicBezTo>
                    <a:cubicBezTo>
                      <a:pt x="935" y="508"/>
                      <a:pt x="932" y="538"/>
                      <a:pt x="923" y="560"/>
                    </a:cubicBezTo>
                    <a:cubicBezTo>
                      <a:pt x="908" y="584"/>
                      <a:pt x="908" y="584"/>
                      <a:pt x="908" y="584"/>
                    </a:cubicBezTo>
                    <a:cubicBezTo>
                      <a:pt x="884" y="628"/>
                      <a:pt x="797" y="622"/>
                      <a:pt x="797" y="622"/>
                    </a:cubicBezTo>
                    <a:lnTo>
                      <a:pt x="0" y="622"/>
                    </a:lnTo>
                    <a:close/>
                  </a:path>
                </a:pathLst>
              </a:custGeom>
              <a:solidFill>
                <a:srgbClr val="B63A5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1" name="Google Shape;451;p35"/>
            <p:cNvSpPr/>
            <p:nvPr/>
          </p:nvSpPr>
          <p:spPr>
            <a:xfrm rot="10800000">
              <a:off x="2873991" y="2719176"/>
              <a:ext cx="357995" cy="520311"/>
            </a:xfrm>
            <a:custGeom>
              <a:rect b="b" l="l" r="r" t="t"/>
              <a:pathLst>
                <a:path extrusionOk="0" h="244" w="168">
                  <a:moveTo>
                    <a:pt x="0" y="231"/>
                  </a:moveTo>
                  <a:cubicBezTo>
                    <a:pt x="76" y="109"/>
                    <a:pt x="76" y="109"/>
                    <a:pt x="76" y="109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62" y="53"/>
                    <a:pt x="168" y="103"/>
                    <a:pt x="155" y="159"/>
                  </a:cubicBezTo>
                  <a:cubicBezTo>
                    <a:pt x="155" y="159"/>
                    <a:pt x="155" y="159"/>
                    <a:pt x="155" y="159"/>
                  </a:cubicBezTo>
                  <a:cubicBezTo>
                    <a:pt x="136" y="244"/>
                    <a:pt x="19" y="234"/>
                    <a:pt x="0" y="231"/>
                  </a:cubicBezTo>
                  <a:close/>
                </a:path>
              </a:pathLst>
            </a:custGeom>
            <a:solidFill>
              <a:srgbClr val="6D4C5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2" name="Google Shape;452;p35"/>
            <p:cNvGrpSpPr/>
            <p:nvPr/>
          </p:nvGrpSpPr>
          <p:grpSpPr>
            <a:xfrm>
              <a:off x="4462264" y="2743466"/>
              <a:ext cx="2932203" cy="1325631"/>
              <a:chOff x="6943351" y="3466696"/>
              <a:chExt cx="1378253" cy="623100"/>
            </a:xfrm>
          </p:grpSpPr>
          <p:sp>
            <p:nvSpPr>
              <p:cNvPr id="453" name="Google Shape;453;p35"/>
              <p:cNvSpPr/>
              <p:nvPr/>
            </p:nvSpPr>
            <p:spPr>
              <a:xfrm rot="10800000">
                <a:off x="7969801" y="3466723"/>
                <a:ext cx="351803" cy="623073"/>
              </a:xfrm>
              <a:custGeom>
                <a:rect b="b" l="l" r="r" t="t"/>
                <a:pathLst>
                  <a:path extrusionOk="0" h="622" w="351">
                    <a:moveTo>
                      <a:pt x="54" y="211"/>
                    </a:moveTo>
                    <a:cubicBezTo>
                      <a:pt x="108" y="157"/>
                      <a:pt x="198" y="68"/>
                      <a:pt x="252" y="13"/>
                    </a:cubicBezTo>
                    <a:cubicBezTo>
                      <a:pt x="257" y="8"/>
                      <a:pt x="263" y="3"/>
                      <a:pt x="268" y="0"/>
                    </a:cubicBezTo>
                    <a:cubicBezTo>
                      <a:pt x="268" y="0"/>
                      <a:pt x="268" y="0"/>
                      <a:pt x="268" y="0"/>
                    </a:cubicBezTo>
                    <a:cubicBezTo>
                      <a:pt x="329" y="0"/>
                      <a:pt x="329" y="0"/>
                      <a:pt x="329" y="0"/>
                    </a:cubicBezTo>
                    <a:cubicBezTo>
                      <a:pt x="343" y="15"/>
                      <a:pt x="351" y="44"/>
                      <a:pt x="351" y="85"/>
                    </a:cubicBezTo>
                    <a:cubicBezTo>
                      <a:pt x="351" y="535"/>
                      <a:pt x="351" y="535"/>
                      <a:pt x="351" y="535"/>
                    </a:cubicBezTo>
                    <a:cubicBezTo>
                      <a:pt x="351" y="577"/>
                      <a:pt x="342" y="607"/>
                      <a:pt x="327" y="622"/>
                    </a:cubicBezTo>
                    <a:cubicBezTo>
                      <a:pt x="270" y="622"/>
                      <a:pt x="270" y="622"/>
                      <a:pt x="270" y="622"/>
                    </a:cubicBezTo>
                    <a:cubicBezTo>
                      <a:pt x="269" y="621"/>
                      <a:pt x="268" y="621"/>
                      <a:pt x="268" y="620"/>
                    </a:cubicBezTo>
                    <a:cubicBezTo>
                      <a:pt x="263" y="617"/>
                      <a:pt x="257" y="612"/>
                      <a:pt x="252" y="607"/>
                    </a:cubicBezTo>
                    <a:cubicBezTo>
                      <a:pt x="198" y="552"/>
                      <a:pt x="108" y="463"/>
                      <a:pt x="54" y="409"/>
                    </a:cubicBezTo>
                    <a:cubicBezTo>
                      <a:pt x="0" y="355"/>
                      <a:pt x="0" y="266"/>
                      <a:pt x="54" y="211"/>
                    </a:cubicBezTo>
                    <a:close/>
                  </a:path>
                </a:pathLst>
              </a:custGeom>
              <a:solidFill>
                <a:srgbClr val="6D4C5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35"/>
              <p:cNvSpPr/>
              <p:nvPr/>
            </p:nvSpPr>
            <p:spPr>
              <a:xfrm rot="10800000">
                <a:off x="6943351" y="3466696"/>
                <a:ext cx="1082400" cy="623100"/>
              </a:xfrm>
              <a:prstGeom prst="rect">
                <a:avLst/>
              </a:prstGeom>
              <a:solidFill>
                <a:srgbClr val="6D4C5D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5" name="Google Shape;455;p35"/>
            <p:cNvSpPr/>
            <p:nvPr/>
          </p:nvSpPr>
          <p:spPr>
            <a:xfrm rot="10800000">
              <a:off x="1816237" y="4032338"/>
              <a:ext cx="354389" cy="548266"/>
            </a:xfrm>
            <a:custGeom>
              <a:rect b="b" l="l" r="r" t="t"/>
              <a:pathLst>
                <a:path extrusionOk="0" h="257" w="166">
                  <a:moveTo>
                    <a:pt x="0" y="234"/>
                  </a:moveTo>
                  <a:cubicBezTo>
                    <a:pt x="94" y="83"/>
                    <a:pt x="94" y="83"/>
                    <a:pt x="94" y="8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58" y="38"/>
                    <a:pt x="162" y="72"/>
                    <a:pt x="165" y="115"/>
                  </a:cubicBezTo>
                  <a:cubicBezTo>
                    <a:pt x="166" y="131"/>
                    <a:pt x="165" y="145"/>
                    <a:pt x="163" y="157"/>
                  </a:cubicBezTo>
                  <a:cubicBezTo>
                    <a:pt x="140" y="257"/>
                    <a:pt x="1" y="236"/>
                    <a:pt x="1" y="236"/>
                  </a:cubicBezTo>
                  <a:lnTo>
                    <a:pt x="0" y="234"/>
                  </a:lnTo>
                  <a:close/>
                </a:path>
              </a:pathLst>
            </a:custGeom>
            <a:solidFill>
              <a:srgbClr val="2C455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6" name="Google Shape;456;p35"/>
            <p:cNvGrpSpPr/>
            <p:nvPr/>
          </p:nvGrpSpPr>
          <p:grpSpPr>
            <a:xfrm>
              <a:off x="5278060" y="4069098"/>
              <a:ext cx="2932490" cy="1326478"/>
              <a:chOff x="7326807" y="4089796"/>
              <a:chExt cx="1378388" cy="623498"/>
            </a:xfrm>
          </p:grpSpPr>
          <p:sp>
            <p:nvSpPr>
              <p:cNvPr id="457" name="Google Shape;457;p35"/>
              <p:cNvSpPr/>
              <p:nvPr/>
            </p:nvSpPr>
            <p:spPr>
              <a:xfrm rot="10800000">
                <a:off x="8353392" y="4089796"/>
                <a:ext cx="351803" cy="623498"/>
              </a:xfrm>
              <a:custGeom>
                <a:rect b="b" l="l" r="r" t="t"/>
                <a:pathLst>
                  <a:path extrusionOk="0" h="621" w="351">
                    <a:moveTo>
                      <a:pt x="54" y="211"/>
                    </a:moveTo>
                    <a:cubicBezTo>
                      <a:pt x="109" y="157"/>
                      <a:pt x="198" y="67"/>
                      <a:pt x="252" y="13"/>
                    </a:cubicBezTo>
                    <a:cubicBezTo>
                      <a:pt x="257" y="8"/>
                      <a:pt x="263" y="3"/>
                      <a:pt x="268" y="0"/>
                    </a:cubicBezTo>
                    <a:cubicBezTo>
                      <a:pt x="268" y="0"/>
                      <a:pt x="268" y="0"/>
                      <a:pt x="268" y="0"/>
                    </a:cubicBezTo>
                    <a:cubicBezTo>
                      <a:pt x="329" y="0"/>
                      <a:pt x="329" y="0"/>
                      <a:pt x="329" y="0"/>
                    </a:cubicBezTo>
                    <a:cubicBezTo>
                      <a:pt x="343" y="15"/>
                      <a:pt x="351" y="44"/>
                      <a:pt x="351" y="85"/>
                    </a:cubicBezTo>
                    <a:cubicBezTo>
                      <a:pt x="351" y="535"/>
                      <a:pt x="351" y="535"/>
                      <a:pt x="351" y="535"/>
                    </a:cubicBezTo>
                    <a:cubicBezTo>
                      <a:pt x="351" y="577"/>
                      <a:pt x="342" y="606"/>
                      <a:pt x="328" y="621"/>
                    </a:cubicBezTo>
                    <a:cubicBezTo>
                      <a:pt x="270" y="621"/>
                      <a:pt x="270" y="621"/>
                      <a:pt x="270" y="621"/>
                    </a:cubicBezTo>
                    <a:cubicBezTo>
                      <a:pt x="269" y="621"/>
                      <a:pt x="268" y="621"/>
                      <a:pt x="268" y="620"/>
                    </a:cubicBezTo>
                    <a:cubicBezTo>
                      <a:pt x="263" y="616"/>
                      <a:pt x="257" y="612"/>
                      <a:pt x="252" y="607"/>
                    </a:cubicBezTo>
                    <a:cubicBezTo>
                      <a:pt x="198" y="552"/>
                      <a:pt x="109" y="463"/>
                      <a:pt x="54" y="409"/>
                    </a:cubicBezTo>
                    <a:cubicBezTo>
                      <a:pt x="0" y="354"/>
                      <a:pt x="0" y="265"/>
                      <a:pt x="54" y="211"/>
                    </a:cubicBezTo>
                    <a:close/>
                  </a:path>
                </a:pathLst>
              </a:custGeom>
              <a:solidFill>
                <a:srgbClr val="2C455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35"/>
              <p:cNvSpPr/>
              <p:nvPr/>
            </p:nvSpPr>
            <p:spPr>
              <a:xfrm rot="10800000">
                <a:off x="7326807" y="4089797"/>
                <a:ext cx="1082960" cy="623497"/>
              </a:xfrm>
              <a:prstGeom prst="rect">
                <a:avLst/>
              </a:prstGeom>
              <a:solidFill>
                <a:srgbClr val="2C455B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9" name="Google Shape;459;p35"/>
            <p:cNvSpPr/>
            <p:nvPr/>
          </p:nvSpPr>
          <p:spPr>
            <a:xfrm rot="10800000">
              <a:off x="1159703" y="1361690"/>
              <a:ext cx="5397038" cy="4732735"/>
            </a:xfrm>
            <a:custGeom>
              <a:rect b="b" l="l" r="r" t="t"/>
              <a:pathLst>
                <a:path extrusionOk="0" h="2136675" w="2536798">
                  <a:moveTo>
                    <a:pt x="1215353" y="2136675"/>
                  </a:moveTo>
                  <a:cubicBezTo>
                    <a:pt x="1224370" y="2114627"/>
                    <a:pt x="1227376" y="2084561"/>
                    <a:pt x="1220363" y="2045476"/>
                  </a:cubicBezTo>
                  <a:cubicBezTo>
                    <a:pt x="1219361" y="2040465"/>
                    <a:pt x="1218359" y="2035454"/>
                    <a:pt x="1217357" y="2030443"/>
                  </a:cubicBezTo>
                  <a:cubicBezTo>
                    <a:pt x="1217357" y="2029441"/>
                    <a:pt x="1216355" y="2027436"/>
                    <a:pt x="1216355" y="2025432"/>
                  </a:cubicBezTo>
                  <a:cubicBezTo>
                    <a:pt x="1215353" y="2021423"/>
                    <a:pt x="1214351" y="2016412"/>
                    <a:pt x="1213349" y="2011401"/>
                  </a:cubicBezTo>
                  <a:cubicBezTo>
                    <a:pt x="1211345" y="2006390"/>
                    <a:pt x="1210343" y="2000377"/>
                    <a:pt x="1209341" y="1995366"/>
                  </a:cubicBezTo>
                  <a:cubicBezTo>
                    <a:pt x="1207337" y="1989353"/>
                    <a:pt x="1205333" y="1983340"/>
                    <a:pt x="1204332" y="1977327"/>
                  </a:cubicBezTo>
                  <a:cubicBezTo>
                    <a:pt x="1203330" y="1975322"/>
                    <a:pt x="1202328" y="1972316"/>
                    <a:pt x="1201326" y="1969309"/>
                  </a:cubicBezTo>
                  <a:cubicBezTo>
                    <a:pt x="1199322" y="1962294"/>
                    <a:pt x="1196316" y="1954276"/>
                    <a:pt x="1194312" y="1947261"/>
                  </a:cubicBezTo>
                  <a:cubicBezTo>
                    <a:pt x="1193310" y="1945256"/>
                    <a:pt x="1193310" y="1944254"/>
                    <a:pt x="1192308" y="1942250"/>
                  </a:cubicBezTo>
                  <a:cubicBezTo>
                    <a:pt x="1191306" y="1941248"/>
                    <a:pt x="1191306" y="1939243"/>
                    <a:pt x="1190304" y="1937239"/>
                  </a:cubicBezTo>
                  <a:cubicBezTo>
                    <a:pt x="1189302" y="1935234"/>
                    <a:pt x="1189302" y="1933230"/>
                    <a:pt x="1188300" y="1931226"/>
                  </a:cubicBezTo>
                  <a:cubicBezTo>
                    <a:pt x="1187299" y="1929221"/>
                    <a:pt x="1186297" y="1926215"/>
                    <a:pt x="1185295" y="1924210"/>
                  </a:cubicBezTo>
                  <a:cubicBezTo>
                    <a:pt x="1180285" y="1912184"/>
                    <a:pt x="1175275" y="1900158"/>
                    <a:pt x="1170266" y="1889134"/>
                  </a:cubicBezTo>
                  <a:cubicBezTo>
                    <a:pt x="1169264" y="1887129"/>
                    <a:pt x="1168262" y="1885125"/>
                    <a:pt x="1167260" y="1882118"/>
                  </a:cubicBezTo>
                  <a:cubicBezTo>
                    <a:pt x="1153233" y="1853055"/>
                    <a:pt x="1138204" y="1822989"/>
                    <a:pt x="1120169" y="1791921"/>
                  </a:cubicBezTo>
                  <a:cubicBezTo>
                    <a:pt x="1083097" y="1728783"/>
                    <a:pt x="1037008" y="1660634"/>
                    <a:pt x="982903" y="1577452"/>
                  </a:cubicBezTo>
                  <a:cubicBezTo>
                    <a:pt x="961862" y="1545381"/>
                    <a:pt x="939820" y="1511307"/>
                    <a:pt x="916775" y="1474226"/>
                  </a:cubicBezTo>
                  <a:cubicBezTo>
                    <a:pt x="752456" y="1212653"/>
                    <a:pt x="0" y="0"/>
                    <a:pt x="0" y="0"/>
                  </a:cubicBezTo>
                  <a:cubicBezTo>
                    <a:pt x="785521" y="0"/>
                    <a:pt x="883711" y="0"/>
                    <a:pt x="895984" y="0"/>
                  </a:cubicBezTo>
                  <a:lnTo>
                    <a:pt x="897734" y="0"/>
                  </a:lnTo>
                  <a:lnTo>
                    <a:pt x="897738" y="0"/>
                  </a:lnTo>
                  <a:lnTo>
                    <a:pt x="1046645" y="0"/>
                  </a:lnTo>
                  <a:cubicBezTo>
                    <a:pt x="2536798" y="0"/>
                    <a:pt x="2536798" y="0"/>
                    <a:pt x="2536798" y="0"/>
                  </a:cubicBezTo>
                  <a:cubicBezTo>
                    <a:pt x="1834485" y="1134485"/>
                    <a:pt x="1834485" y="1134485"/>
                    <a:pt x="1834485" y="1134485"/>
                  </a:cubicBezTo>
                  <a:cubicBezTo>
                    <a:pt x="1739057" y="1290075"/>
                    <a:pt x="1715200" y="1328973"/>
                    <a:pt x="1709235" y="1338698"/>
                  </a:cubicBezTo>
                  <a:lnTo>
                    <a:pt x="1707281" y="1341885"/>
                  </a:lnTo>
                  <a:lnTo>
                    <a:pt x="1707305" y="1341936"/>
                  </a:lnTo>
                  <a:cubicBezTo>
                    <a:pt x="1639173" y="1451175"/>
                    <a:pt x="1639173" y="1451175"/>
                    <a:pt x="1639173" y="1451175"/>
                  </a:cubicBezTo>
                  <a:cubicBezTo>
                    <a:pt x="1563026" y="1573443"/>
                    <a:pt x="1563026" y="1573443"/>
                    <a:pt x="1563026" y="1573443"/>
                  </a:cubicBezTo>
                  <a:cubicBezTo>
                    <a:pt x="1215353" y="2136675"/>
                    <a:pt x="1215353" y="2136675"/>
                    <a:pt x="1215353" y="21366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0800" rotWithShape="0" algn="l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35"/>
            <p:cNvSpPr/>
            <p:nvPr/>
          </p:nvSpPr>
          <p:spPr>
            <a:xfrm rot="10800000">
              <a:off x="910878" y="2900428"/>
              <a:ext cx="3735955" cy="3194004"/>
            </a:xfrm>
            <a:custGeom>
              <a:rect b="b" l="l" r="r" t="t"/>
              <a:pathLst>
                <a:path extrusionOk="0" h="1501310" w="1756049">
                  <a:moveTo>
                    <a:pt x="1309303" y="716322"/>
                  </a:moveTo>
                  <a:cubicBezTo>
                    <a:pt x="1274245" y="612130"/>
                    <a:pt x="1178084" y="473875"/>
                    <a:pt x="884594" y="0"/>
                  </a:cubicBezTo>
                  <a:cubicBezTo>
                    <a:pt x="1756049" y="0"/>
                    <a:pt x="1756049" y="0"/>
                    <a:pt x="1756049" y="0"/>
                  </a:cubicBezTo>
                  <a:cubicBezTo>
                    <a:pt x="1309303" y="716322"/>
                    <a:pt x="1309303" y="716322"/>
                    <a:pt x="1309303" y="716322"/>
                  </a:cubicBezTo>
                  <a:close/>
                  <a:moveTo>
                    <a:pt x="820442" y="1501310"/>
                  </a:moveTo>
                  <a:cubicBezTo>
                    <a:pt x="833465" y="1445186"/>
                    <a:pt x="827454" y="1395076"/>
                    <a:pt x="809422" y="1341959"/>
                  </a:cubicBezTo>
                  <a:cubicBezTo>
                    <a:pt x="796399" y="1306882"/>
                    <a:pt x="778368" y="1270802"/>
                    <a:pt x="756329" y="1231716"/>
                  </a:cubicBezTo>
                  <a:cubicBezTo>
                    <a:pt x="701232" y="1134501"/>
                    <a:pt x="47082" y="76168"/>
                    <a:pt x="0" y="0"/>
                  </a:cubicBezTo>
                  <a:cubicBezTo>
                    <a:pt x="884554" y="0"/>
                    <a:pt x="884554" y="0"/>
                    <a:pt x="884554" y="0"/>
                  </a:cubicBezTo>
                  <a:cubicBezTo>
                    <a:pt x="1178071" y="474045"/>
                    <a:pt x="1274240" y="612350"/>
                    <a:pt x="1309301" y="716580"/>
                  </a:cubicBezTo>
                  <a:cubicBezTo>
                    <a:pt x="1276243" y="770699"/>
                    <a:pt x="1276243" y="770699"/>
                    <a:pt x="1276243" y="770699"/>
                  </a:cubicBezTo>
                  <a:cubicBezTo>
                    <a:pt x="1258211" y="799763"/>
                    <a:pt x="1258211" y="799763"/>
                    <a:pt x="1258211" y="799763"/>
                  </a:cubicBezTo>
                  <a:cubicBezTo>
                    <a:pt x="1164046" y="951097"/>
                    <a:pt x="1164046" y="951097"/>
                    <a:pt x="1164046" y="951097"/>
                  </a:cubicBezTo>
                  <a:cubicBezTo>
                    <a:pt x="820442" y="1501310"/>
                    <a:pt x="820442" y="1501310"/>
                    <a:pt x="820442" y="15013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0800" rotWithShape="0" algn="l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35"/>
            <p:cNvSpPr/>
            <p:nvPr/>
          </p:nvSpPr>
          <p:spPr>
            <a:xfrm rot="10800000">
              <a:off x="667405" y="4235923"/>
              <a:ext cx="2097474" cy="1858509"/>
            </a:xfrm>
            <a:custGeom>
              <a:rect b="b" l="l" r="r" t="t"/>
              <a:pathLst>
                <a:path extrusionOk="0" h="872" w="984">
                  <a:moveTo>
                    <a:pt x="0" y="0"/>
                  </a:moveTo>
                  <a:cubicBezTo>
                    <a:pt x="984" y="0"/>
                    <a:pt x="984" y="0"/>
                    <a:pt x="984" y="0"/>
                  </a:cubicBezTo>
                  <a:cubicBezTo>
                    <a:pt x="707" y="445"/>
                    <a:pt x="707" y="445"/>
                    <a:pt x="707" y="445"/>
                  </a:cubicBezTo>
                  <a:cubicBezTo>
                    <a:pt x="442" y="872"/>
                    <a:pt x="442" y="872"/>
                    <a:pt x="442" y="872"/>
                  </a:cubicBezTo>
                  <a:cubicBezTo>
                    <a:pt x="444" y="860"/>
                    <a:pt x="445" y="846"/>
                    <a:pt x="444" y="830"/>
                  </a:cubicBezTo>
                  <a:cubicBezTo>
                    <a:pt x="441" y="787"/>
                    <a:pt x="437" y="753"/>
                    <a:pt x="424" y="715"/>
                  </a:cubicBezTo>
                  <a:cubicBezTo>
                    <a:pt x="389" y="611"/>
                    <a:pt x="293" y="47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rotWithShape="0" algn="l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35"/>
            <p:cNvSpPr txBox="1"/>
            <p:nvPr/>
          </p:nvSpPr>
          <p:spPr>
            <a:xfrm>
              <a:off x="4476991" y="1676777"/>
              <a:ext cx="15660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Easier to keep track of regular customers and incentivise them to buy more products</a:t>
              </a:r>
              <a:endParaRPr/>
            </a:p>
          </p:txBody>
        </p:sp>
        <p:sp>
          <p:nvSpPr>
            <p:cNvPr id="463" name="Google Shape;463;p35"/>
            <p:cNvSpPr txBox="1"/>
            <p:nvPr/>
          </p:nvSpPr>
          <p:spPr>
            <a:xfrm>
              <a:off x="4964791" y="3283200"/>
              <a:ext cx="2207100" cy="5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No need to manually count and manage stock, inventory updated automatically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35"/>
            <p:cNvSpPr txBox="1"/>
            <p:nvPr/>
          </p:nvSpPr>
          <p:spPr>
            <a:xfrm>
              <a:off x="5937938" y="4609226"/>
              <a:ext cx="1882231" cy="2462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Efficient system that makes billing easy and provides daily useful insights for management</a:t>
              </a:r>
              <a:endParaRPr/>
            </a:p>
          </p:txBody>
        </p:sp>
        <p:sp>
          <p:nvSpPr>
            <p:cNvPr id="465" name="Google Shape;465;p35"/>
            <p:cNvSpPr/>
            <p:nvPr/>
          </p:nvSpPr>
          <p:spPr>
            <a:xfrm>
              <a:off x="1246530" y="5114324"/>
              <a:ext cx="822859" cy="82285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35"/>
            <p:cNvSpPr/>
            <p:nvPr/>
          </p:nvSpPr>
          <p:spPr>
            <a:xfrm>
              <a:off x="2622319" y="4397115"/>
              <a:ext cx="822859" cy="82285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35"/>
            <p:cNvSpPr/>
            <p:nvPr/>
          </p:nvSpPr>
          <p:spPr>
            <a:xfrm>
              <a:off x="4006501" y="3679906"/>
              <a:ext cx="822859" cy="82285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68" name="Google Shape;468;p35"/>
            <p:cNvGrpSpPr/>
            <p:nvPr/>
          </p:nvGrpSpPr>
          <p:grpSpPr>
            <a:xfrm>
              <a:off x="4193401" y="3823273"/>
              <a:ext cx="449060" cy="536124"/>
              <a:chOff x="7646988" y="1755775"/>
              <a:chExt cx="311149" cy="371476"/>
            </a:xfrm>
          </p:grpSpPr>
          <p:sp>
            <p:nvSpPr>
              <p:cNvPr id="469" name="Google Shape;469;p35"/>
              <p:cNvSpPr/>
              <p:nvPr/>
            </p:nvSpPr>
            <p:spPr>
              <a:xfrm>
                <a:off x="7646988" y="1801813"/>
                <a:ext cx="311149" cy="325438"/>
              </a:xfrm>
              <a:custGeom>
                <a:rect b="b" l="l" r="r" t="t"/>
                <a:pathLst>
                  <a:path extrusionOk="0" h="84" w="80">
                    <a:moveTo>
                      <a:pt x="78" y="84"/>
                    </a:moveTo>
                    <a:cubicBezTo>
                      <a:pt x="2" y="84"/>
                      <a:pt x="2" y="84"/>
                      <a:pt x="2" y="84"/>
                    </a:cubicBezTo>
                    <a:cubicBezTo>
                      <a:pt x="1" y="84"/>
                      <a:pt x="0" y="83"/>
                      <a:pt x="0" y="8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0"/>
                      <a:pt x="26" y="1"/>
                      <a:pt x="26" y="2"/>
                    </a:cubicBezTo>
                    <a:cubicBezTo>
                      <a:pt x="26" y="3"/>
                      <a:pt x="25" y="4"/>
                      <a:pt x="2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80"/>
                      <a:pt x="4" y="80"/>
                      <a:pt x="4" y="80"/>
                    </a:cubicBezTo>
                    <a:cubicBezTo>
                      <a:pt x="76" y="80"/>
                      <a:pt x="76" y="80"/>
                      <a:pt x="76" y="80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5" y="4"/>
                      <a:pt x="54" y="3"/>
                      <a:pt x="54" y="2"/>
                    </a:cubicBezTo>
                    <a:cubicBezTo>
                      <a:pt x="54" y="1"/>
                      <a:pt x="55" y="0"/>
                      <a:pt x="56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9" y="0"/>
                      <a:pt x="80" y="1"/>
                      <a:pt x="80" y="2"/>
                    </a:cubicBezTo>
                    <a:cubicBezTo>
                      <a:pt x="80" y="82"/>
                      <a:pt x="80" y="82"/>
                      <a:pt x="80" y="82"/>
                    </a:cubicBezTo>
                    <a:cubicBezTo>
                      <a:pt x="80" y="83"/>
                      <a:pt x="79" y="84"/>
                      <a:pt x="78" y="8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35"/>
              <p:cNvSpPr/>
              <p:nvPr/>
            </p:nvSpPr>
            <p:spPr>
              <a:xfrm>
                <a:off x="7731125" y="1755775"/>
                <a:ext cx="141287" cy="107950"/>
              </a:xfrm>
              <a:custGeom>
                <a:rect b="b" l="l" r="r" t="t"/>
                <a:pathLst>
                  <a:path extrusionOk="0" h="28" w="36">
                    <a:moveTo>
                      <a:pt x="34" y="28"/>
                    </a:moveTo>
                    <a:cubicBezTo>
                      <a:pt x="2" y="28"/>
                      <a:pt x="2" y="28"/>
                      <a:pt x="2" y="28"/>
                    </a:cubicBezTo>
                    <a:cubicBezTo>
                      <a:pt x="1" y="28"/>
                      <a:pt x="0" y="27"/>
                      <a:pt x="0" y="26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9"/>
                      <a:pt x="1" y="8"/>
                      <a:pt x="2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9" y="3"/>
                      <a:pt x="13" y="0"/>
                      <a:pt x="18" y="0"/>
                    </a:cubicBezTo>
                    <a:cubicBezTo>
                      <a:pt x="23" y="0"/>
                      <a:pt x="27" y="3"/>
                      <a:pt x="28" y="8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8"/>
                      <a:pt x="36" y="9"/>
                      <a:pt x="36" y="10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36" y="27"/>
                      <a:pt x="35" y="28"/>
                      <a:pt x="34" y="28"/>
                    </a:cubicBezTo>
                    <a:close/>
                    <a:moveTo>
                      <a:pt x="4" y="24"/>
                    </a:moveTo>
                    <a:cubicBezTo>
                      <a:pt x="32" y="24"/>
                      <a:pt x="32" y="24"/>
                      <a:pt x="32" y="24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5" y="12"/>
                      <a:pt x="24" y="11"/>
                      <a:pt x="24" y="10"/>
                    </a:cubicBezTo>
                    <a:cubicBezTo>
                      <a:pt x="24" y="7"/>
                      <a:pt x="21" y="4"/>
                      <a:pt x="18" y="4"/>
                    </a:cubicBezTo>
                    <a:cubicBezTo>
                      <a:pt x="15" y="4"/>
                      <a:pt x="12" y="7"/>
                      <a:pt x="12" y="10"/>
                    </a:cubicBezTo>
                    <a:cubicBezTo>
                      <a:pt x="12" y="11"/>
                      <a:pt x="11" y="12"/>
                      <a:pt x="10" y="12"/>
                    </a:cubicBezTo>
                    <a:cubicBezTo>
                      <a:pt x="4" y="12"/>
                      <a:pt x="4" y="12"/>
                      <a:pt x="4" y="12"/>
                    </a:cubicBezTo>
                    <a:lnTo>
                      <a:pt x="4" y="2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35"/>
              <p:cNvSpPr/>
              <p:nvPr/>
            </p:nvSpPr>
            <p:spPr>
              <a:xfrm>
                <a:off x="7677150" y="1833563"/>
                <a:ext cx="249237" cy="263525"/>
              </a:xfrm>
              <a:custGeom>
                <a:rect b="b" l="l" r="r" t="t"/>
                <a:pathLst>
                  <a:path extrusionOk="0" h="68" w="64">
                    <a:moveTo>
                      <a:pt x="48" y="68"/>
                    </a:moveTo>
                    <a:cubicBezTo>
                      <a:pt x="48" y="68"/>
                      <a:pt x="48" y="68"/>
                      <a:pt x="48" y="68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1" y="68"/>
                      <a:pt x="0" y="67"/>
                      <a:pt x="0" y="6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8" y="1"/>
                      <a:pt x="18" y="2"/>
                    </a:cubicBezTo>
                    <a:cubicBezTo>
                      <a:pt x="18" y="3"/>
                      <a:pt x="17" y="4"/>
                      <a:pt x="16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64"/>
                      <a:pt x="4" y="64"/>
                      <a:pt x="4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47" y="4"/>
                      <a:pt x="46" y="3"/>
                      <a:pt x="46" y="2"/>
                    </a:cubicBezTo>
                    <a:cubicBezTo>
                      <a:pt x="46" y="1"/>
                      <a:pt x="47" y="0"/>
                      <a:pt x="48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3" y="0"/>
                      <a:pt x="64" y="1"/>
                      <a:pt x="64" y="2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1"/>
                      <a:pt x="64" y="51"/>
                    </a:cubicBezTo>
                    <a:cubicBezTo>
                      <a:pt x="50" y="67"/>
                      <a:pt x="50" y="67"/>
                      <a:pt x="50" y="67"/>
                    </a:cubicBezTo>
                    <a:cubicBezTo>
                      <a:pt x="49" y="68"/>
                      <a:pt x="49" y="68"/>
                      <a:pt x="48" y="6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472;p35"/>
              <p:cNvSpPr/>
              <p:nvPr/>
            </p:nvSpPr>
            <p:spPr>
              <a:xfrm>
                <a:off x="7735888" y="1906588"/>
                <a:ext cx="128587" cy="104775"/>
              </a:xfrm>
              <a:custGeom>
                <a:rect b="b" l="l" r="r" t="t"/>
                <a:pathLst>
                  <a:path extrusionOk="0" h="27" w="33">
                    <a:moveTo>
                      <a:pt x="12" y="27"/>
                    </a:moveTo>
                    <a:cubicBezTo>
                      <a:pt x="12" y="27"/>
                      <a:pt x="11" y="27"/>
                      <a:pt x="11" y="2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16"/>
                      <a:pt x="0" y="14"/>
                      <a:pt x="1" y="14"/>
                    </a:cubicBezTo>
                    <a:cubicBezTo>
                      <a:pt x="2" y="13"/>
                      <a:pt x="3" y="13"/>
                      <a:pt x="4" y="14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30" y="0"/>
                      <a:pt x="31" y="0"/>
                      <a:pt x="32" y="0"/>
                    </a:cubicBezTo>
                    <a:cubicBezTo>
                      <a:pt x="33" y="1"/>
                      <a:pt x="33" y="2"/>
                      <a:pt x="33" y="3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7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2" y="2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35"/>
              <p:cNvSpPr/>
              <p:nvPr/>
            </p:nvSpPr>
            <p:spPr>
              <a:xfrm>
                <a:off x="7856538" y="2011363"/>
                <a:ext cx="69850" cy="85725"/>
              </a:xfrm>
              <a:custGeom>
                <a:rect b="b" l="l" r="r" t="t"/>
                <a:pathLst>
                  <a:path extrusionOk="0" h="22" w="18">
                    <a:moveTo>
                      <a:pt x="2" y="22"/>
                    </a:moveTo>
                    <a:cubicBezTo>
                      <a:pt x="1" y="22"/>
                      <a:pt x="0" y="21"/>
                      <a:pt x="0" y="2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8" y="1"/>
                      <a:pt x="18" y="2"/>
                    </a:cubicBezTo>
                    <a:cubicBezTo>
                      <a:pt x="18" y="3"/>
                      <a:pt x="17" y="4"/>
                      <a:pt x="16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3" y="22"/>
                      <a:pt x="2" y="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4" name="Google Shape;474;p35"/>
            <p:cNvGrpSpPr/>
            <p:nvPr/>
          </p:nvGrpSpPr>
          <p:grpSpPr>
            <a:xfrm>
              <a:off x="2789847" y="4540482"/>
              <a:ext cx="487803" cy="536124"/>
              <a:chOff x="4095750" y="4765675"/>
              <a:chExt cx="336550" cy="369888"/>
            </a:xfrm>
          </p:grpSpPr>
          <p:sp>
            <p:nvSpPr>
              <p:cNvPr id="475" name="Google Shape;475;p35"/>
              <p:cNvSpPr/>
              <p:nvPr/>
            </p:nvSpPr>
            <p:spPr>
              <a:xfrm>
                <a:off x="4152900" y="4803775"/>
                <a:ext cx="203200" cy="200025"/>
              </a:xfrm>
              <a:custGeom>
                <a:rect b="b" l="l" r="r" t="t"/>
                <a:pathLst>
                  <a:path extrusionOk="0" h="52" w="52">
                    <a:moveTo>
                      <a:pt x="29" y="52"/>
                    </a:moveTo>
                    <a:cubicBezTo>
                      <a:pt x="23" y="52"/>
                      <a:pt x="23" y="52"/>
                      <a:pt x="23" y="52"/>
                    </a:cubicBezTo>
                    <a:cubicBezTo>
                      <a:pt x="22" y="52"/>
                      <a:pt x="21" y="51"/>
                      <a:pt x="21" y="50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0" y="44"/>
                      <a:pt x="18" y="44"/>
                      <a:pt x="17" y="44"/>
                    </a:cubicBezTo>
                    <a:cubicBezTo>
                      <a:pt x="13" y="47"/>
                      <a:pt x="13" y="47"/>
                      <a:pt x="13" y="47"/>
                    </a:cubicBezTo>
                    <a:cubicBezTo>
                      <a:pt x="13" y="48"/>
                      <a:pt x="11" y="48"/>
                      <a:pt x="11" y="47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4" y="41"/>
                      <a:pt x="4" y="41"/>
                      <a:pt x="4" y="40"/>
                    </a:cubicBezTo>
                    <a:cubicBezTo>
                      <a:pt x="4" y="39"/>
                      <a:pt x="4" y="39"/>
                      <a:pt x="5" y="3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4"/>
                      <a:pt x="8" y="32"/>
                      <a:pt x="7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1" y="31"/>
                      <a:pt x="0" y="30"/>
                      <a:pt x="0" y="2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2"/>
                      <a:pt x="1" y="21"/>
                      <a:pt x="2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8" y="20"/>
                      <a:pt x="8" y="18"/>
                      <a:pt x="8" y="17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4" y="13"/>
                      <a:pt x="4" y="13"/>
                      <a:pt x="4" y="12"/>
                    </a:cubicBezTo>
                    <a:cubicBezTo>
                      <a:pt x="4" y="11"/>
                      <a:pt x="4" y="11"/>
                      <a:pt x="5" y="11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3" y="4"/>
                      <a:pt x="13" y="5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20" y="8"/>
                      <a:pt x="21" y="7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1"/>
                      <a:pt x="22" y="0"/>
                      <a:pt x="23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30" y="0"/>
                      <a:pt x="31" y="1"/>
                      <a:pt x="31" y="2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8"/>
                      <a:pt x="34" y="8"/>
                      <a:pt x="35" y="8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9" y="4"/>
                      <a:pt x="41" y="4"/>
                      <a:pt x="41" y="5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2"/>
                    </a:cubicBezTo>
                    <a:cubicBezTo>
                      <a:pt x="48" y="13"/>
                      <a:pt x="48" y="13"/>
                      <a:pt x="47" y="13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8"/>
                      <a:pt x="44" y="20"/>
                      <a:pt x="45" y="21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1" y="21"/>
                      <a:pt x="52" y="22"/>
                      <a:pt x="52" y="23"/>
                    </a:cubicBez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30"/>
                      <a:pt x="51" y="31"/>
                      <a:pt x="50" y="31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4" y="32"/>
                      <a:pt x="44" y="34"/>
                      <a:pt x="44" y="35"/>
                    </a:cubicBezTo>
                    <a:cubicBezTo>
                      <a:pt x="47" y="39"/>
                      <a:pt x="47" y="39"/>
                      <a:pt x="47" y="39"/>
                    </a:cubicBezTo>
                    <a:cubicBezTo>
                      <a:pt x="48" y="39"/>
                      <a:pt x="48" y="41"/>
                      <a:pt x="47" y="41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8"/>
                      <a:pt x="39" y="48"/>
                      <a:pt x="39" y="47"/>
                    </a:cubicBezTo>
                    <a:cubicBezTo>
                      <a:pt x="35" y="44"/>
                      <a:pt x="35" y="44"/>
                      <a:pt x="35" y="44"/>
                    </a:cubicBezTo>
                    <a:cubicBezTo>
                      <a:pt x="34" y="44"/>
                      <a:pt x="32" y="44"/>
                      <a:pt x="31" y="45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1" y="51"/>
                      <a:pt x="30" y="52"/>
                      <a:pt x="29" y="52"/>
                    </a:cubicBezTo>
                    <a:close/>
                    <a:moveTo>
                      <a:pt x="25" y="48"/>
                    </a:moveTo>
                    <a:cubicBezTo>
                      <a:pt x="27" y="48"/>
                      <a:pt x="27" y="48"/>
                      <a:pt x="27" y="48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8" y="41"/>
                      <a:pt x="29" y="41"/>
                    </a:cubicBezTo>
                    <a:cubicBezTo>
                      <a:pt x="30" y="41"/>
                      <a:pt x="33" y="40"/>
                      <a:pt x="34" y="39"/>
                    </a:cubicBezTo>
                    <a:cubicBezTo>
                      <a:pt x="35" y="39"/>
                      <a:pt x="36" y="39"/>
                      <a:pt x="37" y="40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3" y="40"/>
                      <a:pt x="43" y="40"/>
                      <a:pt x="43" y="40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39" y="36"/>
                      <a:pt x="39" y="35"/>
                      <a:pt x="39" y="34"/>
                    </a:cubicBezTo>
                    <a:cubicBezTo>
                      <a:pt x="40" y="33"/>
                      <a:pt x="41" y="30"/>
                      <a:pt x="41" y="29"/>
                    </a:cubicBezTo>
                    <a:cubicBezTo>
                      <a:pt x="41" y="28"/>
                      <a:pt x="42" y="27"/>
                      <a:pt x="43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2" y="25"/>
                      <a:pt x="41" y="24"/>
                      <a:pt x="41" y="23"/>
                    </a:cubicBezTo>
                    <a:cubicBezTo>
                      <a:pt x="41" y="22"/>
                      <a:pt x="40" y="19"/>
                      <a:pt x="39" y="18"/>
                    </a:cubicBezTo>
                    <a:cubicBezTo>
                      <a:pt x="39" y="17"/>
                      <a:pt x="39" y="16"/>
                      <a:pt x="40" y="15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37" y="12"/>
                      <a:pt x="37" y="12"/>
                      <a:pt x="37" y="12"/>
                    </a:cubicBezTo>
                    <a:cubicBezTo>
                      <a:pt x="36" y="13"/>
                      <a:pt x="35" y="13"/>
                      <a:pt x="34" y="13"/>
                    </a:cubicBezTo>
                    <a:cubicBezTo>
                      <a:pt x="33" y="12"/>
                      <a:pt x="30" y="11"/>
                      <a:pt x="29" y="11"/>
                    </a:cubicBezTo>
                    <a:cubicBezTo>
                      <a:pt x="28" y="11"/>
                      <a:pt x="27" y="10"/>
                      <a:pt x="27" y="9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5" y="10"/>
                      <a:pt x="24" y="11"/>
                      <a:pt x="23" y="11"/>
                    </a:cubicBezTo>
                    <a:cubicBezTo>
                      <a:pt x="22" y="11"/>
                      <a:pt x="19" y="12"/>
                      <a:pt x="18" y="13"/>
                    </a:cubicBezTo>
                    <a:cubicBezTo>
                      <a:pt x="17" y="13"/>
                      <a:pt x="16" y="13"/>
                      <a:pt x="15" y="12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6"/>
                      <a:pt x="13" y="17"/>
                      <a:pt x="13" y="18"/>
                    </a:cubicBezTo>
                    <a:cubicBezTo>
                      <a:pt x="12" y="19"/>
                      <a:pt x="11" y="22"/>
                      <a:pt x="11" y="23"/>
                    </a:cubicBezTo>
                    <a:cubicBezTo>
                      <a:pt x="10" y="24"/>
                      <a:pt x="10" y="25"/>
                      <a:pt x="9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10" y="27"/>
                      <a:pt x="10" y="28"/>
                      <a:pt x="11" y="29"/>
                    </a:cubicBezTo>
                    <a:cubicBezTo>
                      <a:pt x="11" y="30"/>
                      <a:pt x="12" y="33"/>
                      <a:pt x="13" y="34"/>
                    </a:cubicBezTo>
                    <a:cubicBezTo>
                      <a:pt x="13" y="35"/>
                      <a:pt x="13" y="36"/>
                      <a:pt x="12" y="37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5" y="40"/>
                      <a:pt x="15" y="40"/>
                      <a:pt x="15" y="40"/>
                    </a:cubicBezTo>
                    <a:cubicBezTo>
                      <a:pt x="16" y="39"/>
                      <a:pt x="17" y="39"/>
                      <a:pt x="18" y="39"/>
                    </a:cubicBezTo>
                    <a:cubicBezTo>
                      <a:pt x="19" y="40"/>
                      <a:pt x="22" y="41"/>
                      <a:pt x="23" y="41"/>
                    </a:cubicBezTo>
                    <a:cubicBezTo>
                      <a:pt x="24" y="41"/>
                      <a:pt x="25" y="42"/>
                      <a:pt x="25" y="43"/>
                    </a:cubicBezTo>
                    <a:lnTo>
                      <a:pt x="25" y="4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6" name="Google Shape;476;p35"/>
              <p:cNvSpPr/>
              <p:nvPr/>
            </p:nvSpPr>
            <p:spPr>
              <a:xfrm>
                <a:off x="4211638" y="4860925"/>
                <a:ext cx="85725" cy="85725"/>
              </a:xfrm>
              <a:custGeom>
                <a:rect b="b" l="l" r="r" t="t"/>
                <a:pathLst>
                  <a:path extrusionOk="0" h="22" w="22">
                    <a:moveTo>
                      <a:pt x="11" y="22"/>
                    </a:moveTo>
                    <a:cubicBezTo>
                      <a:pt x="5" y="22"/>
                      <a:pt x="0" y="17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7" y="0"/>
                      <a:pt x="22" y="5"/>
                      <a:pt x="22" y="11"/>
                    </a:cubicBezTo>
                    <a:cubicBezTo>
                      <a:pt x="22" y="17"/>
                      <a:pt x="17" y="22"/>
                      <a:pt x="11" y="22"/>
                    </a:cubicBezTo>
                    <a:close/>
                    <a:moveTo>
                      <a:pt x="11" y="4"/>
                    </a:moveTo>
                    <a:cubicBezTo>
                      <a:pt x="7" y="4"/>
                      <a:pt x="4" y="7"/>
                      <a:pt x="4" y="11"/>
                    </a:cubicBezTo>
                    <a:cubicBezTo>
                      <a:pt x="4" y="15"/>
                      <a:pt x="7" y="18"/>
                      <a:pt x="11" y="18"/>
                    </a:cubicBezTo>
                    <a:cubicBezTo>
                      <a:pt x="15" y="18"/>
                      <a:pt x="18" y="15"/>
                      <a:pt x="18" y="11"/>
                    </a:cubicBezTo>
                    <a:cubicBezTo>
                      <a:pt x="18" y="7"/>
                      <a:pt x="15" y="4"/>
                      <a:pt x="11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7" name="Google Shape;477;p35"/>
              <p:cNvSpPr/>
              <p:nvPr/>
            </p:nvSpPr>
            <p:spPr>
              <a:xfrm>
                <a:off x="4095750" y="4765675"/>
                <a:ext cx="336550" cy="369888"/>
              </a:xfrm>
              <a:custGeom>
                <a:rect b="b" l="l" r="r" t="t"/>
                <a:pathLst>
                  <a:path extrusionOk="0" h="96" w="87">
                    <a:moveTo>
                      <a:pt x="58" y="96"/>
                    </a:moveTo>
                    <a:cubicBezTo>
                      <a:pt x="18" y="96"/>
                      <a:pt x="18" y="96"/>
                      <a:pt x="18" y="96"/>
                    </a:cubicBezTo>
                    <a:cubicBezTo>
                      <a:pt x="17" y="96"/>
                      <a:pt x="16" y="95"/>
                      <a:pt x="16" y="94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6" y="65"/>
                      <a:pt x="0" y="55"/>
                      <a:pt x="0" y="40"/>
                    </a:cubicBezTo>
                    <a:cubicBezTo>
                      <a:pt x="0" y="18"/>
                      <a:pt x="18" y="0"/>
                      <a:pt x="40" y="0"/>
                    </a:cubicBezTo>
                    <a:cubicBezTo>
                      <a:pt x="59" y="0"/>
                      <a:pt x="78" y="13"/>
                      <a:pt x="78" y="34"/>
                    </a:cubicBezTo>
                    <a:cubicBezTo>
                      <a:pt x="78" y="34"/>
                      <a:pt x="80" y="37"/>
                      <a:pt x="81" y="39"/>
                    </a:cubicBezTo>
                    <a:cubicBezTo>
                      <a:pt x="84" y="44"/>
                      <a:pt x="87" y="50"/>
                      <a:pt x="87" y="54"/>
                    </a:cubicBezTo>
                    <a:cubicBezTo>
                      <a:pt x="87" y="55"/>
                      <a:pt x="87" y="55"/>
                      <a:pt x="87" y="55"/>
                    </a:cubicBezTo>
                    <a:cubicBezTo>
                      <a:pt x="87" y="56"/>
                      <a:pt x="87" y="57"/>
                      <a:pt x="86" y="58"/>
                    </a:cubicBezTo>
                    <a:cubicBezTo>
                      <a:pt x="85" y="59"/>
                      <a:pt x="84" y="60"/>
                      <a:pt x="82" y="60"/>
                    </a:cubicBezTo>
                    <a:cubicBezTo>
                      <a:pt x="81" y="60"/>
                      <a:pt x="79" y="60"/>
                      <a:pt x="78" y="60"/>
                    </a:cubicBezTo>
                    <a:cubicBezTo>
                      <a:pt x="78" y="65"/>
                      <a:pt x="78" y="75"/>
                      <a:pt x="74" y="78"/>
                    </a:cubicBezTo>
                    <a:cubicBezTo>
                      <a:pt x="71" y="81"/>
                      <a:pt x="67" y="82"/>
                      <a:pt x="60" y="82"/>
                    </a:cubicBezTo>
                    <a:cubicBezTo>
                      <a:pt x="60" y="94"/>
                      <a:pt x="60" y="94"/>
                      <a:pt x="60" y="94"/>
                    </a:cubicBezTo>
                    <a:cubicBezTo>
                      <a:pt x="60" y="95"/>
                      <a:pt x="59" y="96"/>
                      <a:pt x="58" y="96"/>
                    </a:cubicBezTo>
                    <a:close/>
                    <a:moveTo>
                      <a:pt x="20" y="92"/>
                    </a:moveTo>
                    <a:cubicBezTo>
                      <a:pt x="56" y="92"/>
                      <a:pt x="56" y="92"/>
                      <a:pt x="56" y="92"/>
                    </a:cubicBezTo>
                    <a:cubicBezTo>
                      <a:pt x="56" y="80"/>
                      <a:pt x="56" y="80"/>
                      <a:pt x="56" y="80"/>
                    </a:cubicBezTo>
                    <a:cubicBezTo>
                      <a:pt x="56" y="80"/>
                      <a:pt x="56" y="79"/>
                      <a:pt x="57" y="79"/>
                    </a:cubicBezTo>
                    <a:cubicBezTo>
                      <a:pt x="57" y="78"/>
                      <a:pt x="58" y="78"/>
                      <a:pt x="58" y="78"/>
                    </a:cubicBezTo>
                    <a:cubicBezTo>
                      <a:pt x="59" y="78"/>
                      <a:pt x="59" y="78"/>
                      <a:pt x="59" y="78"/>
                    </a:cubicBezTo>
                    <a:cubicBezTo>
                      <a:pt x="66" y="78"/>
                      <a:pt x="70" y="77"/>
                      <a:pt x="72" y="75"/>
                    </a:cubicBezTo>
                    <a:cubicBezTo>
                      <a:pt x="74" y="73"/>
                      <a:pt x="74" y="64"/>
                      <a:pt x="74" y="58"/>
                    </a:cubicBezTo>
                    <a:cubicBezTo>
                      <a:pt x="74" y="57"/>
                      <a:pt x="74" y="57"/>
                      <a:pt x="75" y="57"/>
                    </a:cubicBezTo>
                    <a:cubicBezTo>
                      <a:pt x="75" y="56"/>
                      <a:pt x="76" y="56"/>
                      <a:pt x="76" y="56"/>
                    </a:cubicBezTo>
                    <a:cubicBezTo>
                      <a:pt x="76" y="56"/>
                      <a:pt x="80" y="56"/>
                      <a:pt x="82" y="56"/>
                    </a:cubicBezTo>
                    <a:cubicBezTo>
                      <a:pt x="82" y="56"/>
                      <a:pt x="83" y="56"/>
                      <a:pt x="83" y="56"/>
                    </a:cubicBezTo>
                    <a:cubicBezTo>
                      <a:pt x="83" y="56"/>
                      <a:pt x="83" y="55"/>
                      <a:pt x="83" y="55"/>
                    </a:cubicBezTo>
                    <a:cubicBezTo>
                      <a:pt x="83" y="55"/>
                      <a:pt x="83" y="54"/>
                      <a:pt x="83" y="54"/>
                    </a:cubicBezTo>
                    <a:cubicBezTo>
                      <a:pt x="83" y="51"/>
                      <a:pt x="80" y="45"/>
                      <a:pt x="78" y="41"/>
                    </a:cubicBezTo>
                    <a:cubicBezTo>
                      <a:pt x="76" y="38"/>
                      <a:pt x="74" y="35"/>
                      <a:pt x="74" y="34"/>
                    </a:cubicBezTo>
                    <a:cubicBezTo>
                      <a:pt x="74" y="15"/>
                      <a:pt x="57" y="4"/>
                      <a:pt x="40" y="4"/>
                    </a:cubicBezTo>
                    <a:cubicBezTo>
                      <a:pt x="20" y="4"/>
                      <a:pt x="4" y="20"/>
                      <a:pt x="4" y="40"/>
                    </a:cubicBezTo>
                    <a:cubicBezTo>
                      <a:pt x="4" y="54"/>
                      <a:pt x="9" y="63"/>
                      <a:pt x="19" y="69"/>
                    </a:cubicBezTo>
                    <a:cubicBezTo>
                      <a:pt x="20" y="70"/>
                      <a:pt x="20" y="70"/>
                      <a:pt x="20" y="71"/>
                    </a:cubicBezTo>
                    <a:lnTo>
                      <a:pt x="20" y="9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78" name="Google Shape;478;p35"/>
          <p:cNvGrpSpPr/>
          <p:nvPr/>
        </p:nvGrpSpPr>
        <p:grpSpPr>
          <a:xfrm>
            <a:off x="2466445" y="5326742"/>
            <a:ext cx="442388" cy="365116"/>
            <a:chOff x="5964238" y="1933575"/>
            <a:chExt cx="363537" cy="300038"/>
          </a:xfrm>
        </p:grpSpPr>
        <p:sp>
          <p:nvSpPr>
            <p:cNvPr id="479" name="Google Shape;479;p35"/>
            <p:cNvSpPr/>
            <p:nvPr/>
          </p:nvSpPr>
          <p:spPr>
            <a:xfrm>
              <a:off x="6189663" y="1995488"/>
              <a:ext cx="138112" cy="238125"/>
            </a:xfrm>
            <a:custGeom>
              <a:rect b="b" l="l" r="r" t="t"/>
              <a:pathLst>
                <a:path extrusionOk="0" h="61" w="36">
                  <a:moveTo>
                    <a:pt x="29" y="61"/>
                  </a:moveTo>
                  <a:cubicBezTo>
                    <a:pt x="7" y="61"/>
                    <a:pt x="7" y="61"/>
                    <a:pt x="7" y="61"/>
                  </a:cubicBezTo>
                  <a:cubicBezTo>
                    <a:pt x="3" y="61"/>
                    <a:pt x="0" y="58"/>
                    <a:pt x="0" y="5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3" y="0"/>
                    <a:pt x="36" y="3"/>
                    <a:pt x="36" y="7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58"/>
                    <a:pt x="33" y="61"/>
                    <a:pt x="29" y="61"/>
                  </a:cubicBezTo>
                  <a:close/>
                  <a:moveTo>
                    <a:pt x="7" y="4"/>
                  </a:moveTo>
                  <a:cubicBezTo>
                    <a:pt x="5" y="4"/>
                    <a:pt x="4" y="5"/>
                    <a:pt x="4" y="7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5"/>
                    <a:pt x="5" y="57"/>
                    <a:pt x="7" y="57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1" y="57"/>
                    <a:pt x="32" y="55"/>
                    <a:pt x="32" y="54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5"/>
                    <a:pt x="31" y="4"/>
                    <a:pt x="29" y="4"/>
                  </a:cubicBezTo>
                  <a:lnTo>
                    <a:pt x="7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6189663" y="2178050"/>
              <a:ext cx="138112" cy="15875"/>
            </a:xfrm>
            <a:custGeom>
              <a:rect b="b" l="l" r="r" t="t"/>
              <a:pathLst>
                <a:path extrusionOk="0" h="4" w="36">
                  <a:moveTo>
                    <a:pt x="3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3"/>
                    <a:pt x="35" y="4"/>
                    <a:pt x="34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6189663" y="2035175"/>
              <a:ext cx="138112" cy="15875"/>
            </a:xfrm>
            <a:custGeom>
              <a:rect b="b" l="l" r="r" t="t"/>
              <a:pathLst>
                <a:path extrusionOk="0" h="4" w="36">
                  <a:moveTo>
                    <a:pt x="3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3"/>
                    <a:pt x="35" y="4"/>
                    <a:pt x="34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6227763" y="2016125"/>
              <a:ext cx="61912" cy="14288"/>
            </a:xfrm>
            <a:custGeom>
              <a:rect b="b" l="l" r="r" t="t"/>
              <a:pathLst>
                <a:path extrusionOk="0" h="4" w="16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6246813" y="2190750"/>
              <a:ext cx="23812" cy="26988"/>
            </a:xfrm>
            <a:custGeom>
              <a:rect b="b" l="l" r="r" t="t"/>
              <a:pathLst>
                <a:path extrusionOk="0" h="7" w="6">
                  <a:moveTo>
                    <a:pt x="3" y="7"/>
                  </a:moveTo>
                  <a:cubicBezTo>
                    <a:pt x="1" y="7"/>
                    <a:pt x="0" y="5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2"/>
                    <a:pt x="6" y="4"/>
                  </a:cubicBezTo>
                  <a:cubicBezTo>
                    <a:pt x="6" y="5"/>
                    <a:pt x="5" y="7"/>
                    <a:pt x="3" y="7"/>
                  </a:cubicBezTo>
                  <a:close/>
                  <a:moveTo>
                    <a:pt x="3" y="3"/>
                  </a:moveTo>
                  <a:cubicBezTo>
                    <a:pt x="3" y="3"/>
                    <a:pt x="2" y="3"/>
                    <a:pt x="2" y="4"/>
                  </a:cubicBezTo>
                  <a:cubicBezTo>
                    <a:pt x="2" y="5"/>
                    <a:pt x="4" y="5"/>
                    <a:pt x="4" y="4"/>
                  </a:cubicBezTo>
                  <a:cubicBezTo>
                    <a:pt x="4" y="3"/>
                    <a:pt x="3" y="3"/>
                    <a:pt x="3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5964238" y="1933575"/>
              <a:ext cx="325437" cy="233363"/>
            </a:xfrm>
            <a:custGeom>
              <a:rect b="b" l="l" r="r" t="t"/>
              <a:pathLst>
                <a:path extrusionOk="0" h="60" w="84">
                  <a:moveTo>
                    <a:pt x="54" y="60"/>
                  </a:moveTo>
                  <a:cubicBezTo>
                    <a:pt x="6" y="60"/>
                    <a:pt x="6" y="60"/>
                    <a:pt x="6" y="60"/>
                  </a:cubicBezTo>
                  <a:cubicBezTo>
                    <a:pt x="3" y="60"/>
                    <a:pt x="0" y="57"/>
                    <a:pt x="0" y="5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0"/>
                    <a:pt x="84" y="3"/>
                    <a:pt x="84" y="6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3" y="14"/>
                    <a:pt x="82" y="14"/>
                  </a:cubicBezTo>
                  <a:cubicBezTo>
                    <a:pt x="81" y="14"/>
                    <a:pt x="80" y="13"/>
                    <a:pt x="80" y="12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5"/>
                    <a:pt x="79" y="4"/>
                    <a:pt x="7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4" y="5"/>
                    <a:pt x="4" y="6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5"/>
                    <a:pt x="5" y="56"/>
                    <a:pt x="6" y="56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5" y="56"/>
                    <a:pt x="56" y="57"/>
                    <a:pt x="56" y="58"/>
                  </a:cubicBezTo>
                  <a:cubicBezTo>
                    <a:pt x="56" y="59"/>
                    <a:pt x="55" y="60"/>
                    <a:pt x="54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5995988" y="1965325"/>
              <a:ext cx="263525" cy="169863"/>
            </a:xfrm>
            <a:custGeom>
              <a:rect b="b" l="l" r="r" t="t"/>
              <a:pathLst>
                <a:path extrusionOk="0" h="44" w="68">
                  <a:moveTo>
                    <a:pt x="46" y="44"/>
                  </a:moveTo>
                  <a:cubicBezTo>
                    <a:pt x="2" y="44"/>
                    <a:pt x="2" y="44"/>
                    <a:pt x="2" y="44"/>
                  </a:cubicBezTo>
                  <a:cubicBezTo>
                    <a:pt x="1" y="44"/>
                    <a:pt x="0" y="43"/>
                    <a:pt x="0" y="4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7" y="0"/>
                    <a:pt x="68" y="1"/>
                    <a:pt x="68" y="2"/>
                  </a:cubicBezTo>
                  <a:cubicBezTo>
                    <a:pt x="68" y="3"/>
                    <a:pt x="67" y="4"/>
                    <a:pt x="6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7" y="40"/>
                    <a:pt x="48" y="41"/>
                    <a:pt x="48" y="42"/>
                  </a:cubicBezTo>
                  <a:cubicBezTo>
                    <a:pt x="48" y="43"/>
                    <a:pt x="47" y="44"/>
                    <a:pt x="46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6088063" y="2151063"/>
              <a:ext cx="15875" cy="61913"/>
            </a:xfrm>
            <a:custGeom>
              <a:rect b="b" l="l" r="r" t="t"/>
              <a:pathLst>
                <a:path extrusionOk="0" h="16" w="4">
                  <a:moveTo>
                    <a:pt x="2" y="16"/>
                  </a:move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5"/>
                    <a:pt x="3" y="16"/>
                    <a:pt x="2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6149975" y="2151063"/>
              <a:ext cx="15875" cy="61913"/>
            </a:xfrm>
            <a:custGeom>
              <a:rect b="b" l="l" r="r" t="t"/>
              <a:pathLst>
                <a:path extrusionOk="0" h="16" w="4">
                  <a:moveTo>
                    <a:pt x="2" y="16"/>
                  </a:move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5"/>
                    <a:pt x="3" y="16"/>
                    <a:pt x="2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6065838" y="2198688"/>
              <a:ext cx="115887" cy="14288"/>
            </a:xfrm>
            <a:custGeom>
              <a:rect b="b" l="l" r="r" t="t"/>
              <a:pathLst>
                <a:path extrusionOk="0" h="4" w="30">
                  <a:moveTo>
                    <a:pt x="28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0" y="1"/>
                    <a:pt x="30" y="2"/>
                  </a:cubicBezTo>
                  <a:cubicBezTo>
                    <a:pt x="30" y="3"/>
                    <a:pt x="29" y="4"/>
                    <a:pt x="28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95" name="Google Shape;4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8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/>
          <p:nvPr/>
        </p:nvSpPr>
        <p:spPr>
          <a:xfrm>
            <a:off x="-21446" y="38100"/>
            <a:ext cx="12234900" cy="6858000"/>
          </a:xfrm>
          <a:prstGeom prst="rect">
            <a:avLst/>
          </a:prstGeom>
          <a:solidFill>
            <a:schemeClr val="dk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-21446" y="6667500"/>
            <a:ext cx="12234891" cy="190500"/>
          </a:xfrm>
          <a:prstGeom prst="rect">
            <a:avLst/>
          </a:prstGeom>
          <a:gradFill>
            <a:gsLst>
              <a:gs pos="0">
                <a:srgbClr val="92667D"/>
              </a:gs>
              <a:gs pos="100000">
                <a:srgbClr val="FF788B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3" name="Google Shape;113;p20"/>
          <p:cNvCxnSpPr/>
          <p:nvPr/>
        </p:nvCxnSpPr>
        <p:spPr>
          <a:xfrm>
            <a:off x="8608248" y="5725466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14" name="Google Shape;114;p20"/>
          <p:cNvGrpSpPr/>
          <p:nvPr/>
        </p:nvGrpSpPr>
        <p:grpSpPr>
          <a:xfrm>
            <a:off x="3195925" y="1455034"/>
            <a:ext cx="8442456" cy="4270454"/>
            <a:chOff x="3733468" y="1527574"/>
            <a:chExt cx="7458000" cy="3772486"/>
          </a:xfrm>
        </p:grpSpPr>
        <p:sp>
          <p:nvSpPr>
            <p:cNvPr id="115" name="Google Shape;115;p20"/>
            <p:cNvSpPr txBox="1"/>
            <p:nvPr/>
          </p:nvSpPr>
          <p:spPr>
            <a:xfrm>
              <a:off x="3733513" y="1527574"/>
              <a:ext cx="6083300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INTRO</a:t>
              </a:r>
              <a:r>
                <a:rPr b="0" i="0" lang="en-US" sz="5400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DUCTION</a:t>
              </a:r>
              <a:endParaRPr/>
            </a:p>
          </p:txBody>
        </p:sp>
        <p:sp>
          <p:nvSpPr>
            <p:cNvPr id="116" name="Google Shape;116;p20"/>
            <p:cNvSpPr txBox="1"/>
            <p:nvPr/>
          </p:nvSpPr>
          <p:spPr>
            <a:xfrm>
              <a:off x="3733468" y="2898260"/>
              <a:ext cx="7458000" cy="240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This application will aid pharmacy managers in stock handling, </a:t>
              </a: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storing the records of customers that have a membership at the store to provide them a discount at every purchase from the pharmacy. A</a:t>
              </a:r>
              <a:r>
                <a:rPr lang="en-U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dditionally it generates a bill for every purchase a customer makes and generates a daily report at the end of every work day.</a:t>
              </a:r>
              <a:endParaRPr sz="1700"/>
            </a:p>
          </p:txBody>
        </p:sp>
      </p:grpSp>
      <p:cxnSp>
        <p:nvCxnSpPr>
          <p:cNvPr id="117" name="Google Shape;117;p20"/>
          <p:cNvCxnSpPr/>
          <p:nvPr/>
        </p:nvCxnSpPr>
        <p:spPr>
          <a:xfrm>
            <a:off x="658892" y="1455111"/>
            <a:ext cx="1709700" cy="17097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8" name="Google Shape;118;p20"/>
          <p:cNvSpPr/>
          <p:nvPr/>
        </p:nvSpPr>
        <p:spPr>
          <a:xfrm>
            <a:off x="-21446" y="0"/>
            <a:ext cx="12234891" cy="190500"/>
          </a:xfrm>
          <a:prstGeom prst="rect">
            <a:avLst/>
          </a:prstGeom>
          <a:gradFill>
            <a:gsLst>
              <a:gs pos="0">
                <a:srgbClr val="92667D"/>
              </a:gs>
              <a:gs pos="100000">
                <a:srgbClr val="FF788B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9" name="Google Shape;119;p20"/>
          <p:cNvCxnSpPr/>
          <p:nvPr/>
        </p:nvCxnSpPr>
        <p:spPr>
          <a:xfrm>
            <a:off x="10157648" y="-294334"/>
            <a:ext cx="1709639" cy="1709639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21"/>
          <p:cNvCxnSpPr/>
          <p:nvPr/>
        </p:nvCxnSpPr>
        <p:spPr>
          <a:xfrm>
            <a:off x="0" y="2819400"/>
            <a:ext cx="1221344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5" name="Google Shape;125;p21"/>
          <p:cNvSpPr txBox="1"/>
          <p:nvPr/>
        </p:nvSpPr>
        <p:spPr>
          <a:xfrm>
            <a:off x="1003876" y="319185"/>
            <a:ext cx="10184248" cy="553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Pharmacy Management System</a:t>
            </a: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7362824" y="1431922"/>
            <a:ext cx="2800352" cy="2800352"/>
          </a:xfrm>
          <a:prstGeom prst="donut">
            <a:avLst>
              <a:gd fmla="val 8463" name="adj"/>
            </a:avLst>
          </a:prstGeom>
          <a:solidFill>
            <a:srgbClr val="FF78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1"/>
          <p:cNvSpPr/>
          <p:nvPr/>
        </p:nvSpPr>
        <p:spPr>
          <a:xfrm>
            <a:off x="7967302" y="2039619"/>
            <a:ext cx="1584960" cy="158496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1"/>
          <p:cNvSpPr/>
          <p:nvPr/>
        </p:nvSpPr>
        <p:spPr>
          <a:xfrm>
            <a:off x="5584824" y="1431922"/>
            <a:ext cx="2800352" cy="2800352"/>
          </a:xfrm>
          <a:prstGeom prst="donut">
            <a:avLst>
              <a:gd fmla="val 8690" name="adj"/>
            </a:avLst>
          </a:prstGeom>
          <a:solidFill>
            <a:srgbClr val="D1708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6190911" y="2039619"/>
            <a:ext cx="1584960" cy="158496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1"/>
          <p:cNvSpPr/>
          <p:nvPr/>
        </p:nvSpPr>
        <p:spPr>
          <a:xfrm>
            <a:off x="3806824" y="1431922"/>
            <a:ext cx="2800352" cy="2800352"/>
          </a:xfrm>
          <a:prstGeom prst="donut">
            <a:avLst>
              <a:gd fmla="val 9103" name="adj"/>
            </a:avLst>
          </a:prstGeom>
          <a:solidFill>
            <a:srgbClr val="92667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1"/>
          <p:cNvSpPr/>
          <p:nvPr/>
        </p:nvSpPr>
        <p:spPr>
          <a:xfrm>
            <a:off x="4414520" y="2039619"/>
            <a:ext cx="1584960" cy="158496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2028824" y="1431922"/>
            <a:ext cx="2800352" cy="2800352"/>
          </a:xfrm>
          <a:prstGeom prst="donut">
            <a:avLst>
              <a:gd fmla="val 9143" name="adj"/>
            </a:avLst>
          </a:prstGeom>
          <a:solidFill>
            <a:srgbClr val="3C5D7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1"/>
          <p:cNvSpPr/>
          <p:nvPr/>
        </p:nvSpPr>
        <p:spPr>
          <a:xfrm>
            <a:off x="2636520" y="2039619"/>
            <a:ext cx="1584960" cy="158496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551784" y="4747112"/>
            <a:ext cx="2440214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Customer Record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Management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3434523" y="4747112"/>
            <a:ext cx="2440214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Stock Management</a:t>
            </a:r>
            <a:endParaRPr sz="1900"/>
          </a:p>
        </p:txBody>
      </p:sp>
      <p:sp>
        <p:nvSpPr>
          <p:cNvPr id="136" name="Google Shape;136;p21"/>
          <p:cNvSpPr txBox="1"/>
          <p:nvPr/>
        </p:nvSpPr>
        <p:spPr>
          <a:xfrm>
            <a:off x="6317262" y="4747112"/>
            <a:ext cx="2440214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Billing System</a:t>
            </a:r>
            <a:endParaRPr sz="1900"/>
          </a:p>
        </p:txBody>
      </p:sp>
      <p:sp>
        <p:nvSpPr>
          <p:cNvPr id="137" name="Google Shape;137;p21"/>
          <p:cNvSpPr txBox="1"/>
          <p:nvPr/>
        </p:nvSpPr>
        <p:spPr>
          <a:xfrm>
            <a:off x="9200002" y="4747112"/>
            <a:ext cx="2440214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Daily Report</a:t>
            </a:r>
            <a:endParaRPr sz="1900"/>
          </a:p>
        </p:txBody>
      </p:sp>
      <p:sp>
        <p:nvSpPr>
          <p:cNvPr id="138" name="Google Shape;138;p21"/>
          <p:cNvSpPr/>
          <p:nvPr/>
        </p:nvSpPr>
        <p:spPr>
          <a:xfrm>
            <a:off x="1714982" y="4540491"/>
            <a:ext cx="113818" cy="113818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9" name="Google Shape;139;p21"/>
          <p:cNvGrpSpPr/>
          <p:nvPr/>
        </p:nvGrpSpPr>
        <p:grpSpPr>
          <a:xfrm>
            <a:off x="4510448" y="4540491"/>
            <a:ext cx="288364" cy="113818"/>
            <a:chOff x="4597721" y="4540491"/>
            <a:chExt cx="288364" cy="113818"/>
          </a:xfrm>
        </p:grpSpPr>
        <p:sp>
          <p:nvSpPr>
            <p:cNvPr id="140" name="Google Shape;140;p21"/>
            <p:cNvSpPr/>
            <p:nvPr/>
          </p:nvSpPr>
          <p:spPr>
            <a:xfrm>
              <a:off x="4597721" y="4540491"/>
              <a:ext cx="113818" cy="11381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4772267" y="4540491"/>
              <a:ext cx="113818" cy="11381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21"/>
          <p:cNvGrpSpPr/>
          <p:nvPr/>
        </p:nvGrpSpPr>
        <p:grpSpPr>
          <a:xfrm>
            <a:off x="7305914" y="4540491"/>
            <a:ext cx="462910" cy="113818"/>
            <a:chOff x="4597721" y="4540491"/>
            <a:chExt cx="462910" cy="113818"/>
          </a:xfrm>
        </p:grpSpPr>
        <p:sp>
          <p:nvSpPr>
            <p:cNvPr id="143" name="Google Shape;143;p21"/>
            <p:cNvSpPr/>
            <p:nvPr/>
          </p:nvSpPr>
          <p:spPr>
            <a:xfrm>
              <a:off x="4597721" y="4540491"/>
              <a:ext cx="113818" cy="11381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4772267" y="4540491"/>
              <a:ext cx="113818" cy="11381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4946813" y="4540491"/>
              <a:ext cx="113818" cy="11381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" name="Google Shape;146;p21"/>
          <p:cNvGrpSpPr/>
          <p:nvPr/>
        </p:nvGrpSpPr>
        <p:grpSpPr>
          <a:xfrm>
            <a:off x="10101381" y="4540491"/>
            <a:ext cx="637456" cy="113818"/>
            <a:chOff x="4597721" y="4540491"/>
            <a:chExt cx="637456" cy="113818"/>
          </a:xfrm>
        </p:grpSpPr>
        <p:sp>
          <p:nvSpPr>
            <p:cNvPr id="147" name="Google Shape;147;p21"/>
            <p:cNvSpPr/>
            <p:nvPr/>
          </p:nvSpPr>
          <p:spPr>
            <a:xfrm>
              <a:off x="4597721" y="4540491"/>
              <a:ext cx="113818" cy="11381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4772267" y="4540491"/>
              <a:ext cx="113818" cy="11381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4946813" y="4540491"/>
              <a:ext cx="113818" cy="11381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5121359" y="4540491"/>
              <a:ext cx="113818" cy="11381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" name="Google Shape;151;p21"/>
          <p:cNvGrpSpPr/>
          <p:nvPr/>
        </p:nvGrpSpPr>
        <p:grpSpPr>
          <a:xfrm>
            <a:off x="3305392" y="2641932"/>
            <a:ext cx="247216" cy="380334"/>
            <a:chOff x="1525588" y="2489200"/>
            <a:chExt cx="185737" cy="285750"/>
          </a:xfrm>
        </p:grpSpPr>
        <p:sp>
          <p:nvSpPr>
            <p:cNvPr id="152" name="Google Shape;152;p21"/>
            <p:cNvSpPr/>
            <p:nvPr/>
          </p:nvSpPr>
          <p:spPr>
            <a:xfrm>
              <a:off x="1549400" y="2489200"/>
              <a:ext cx="95250" cy="95250"/>
            </a:xfrm>
            <a:custGeom>
              <a:rect b="b" l="l" r="r" t="t"/>
              <a:pathLst>
                <a:path extrusionOk="0" h="301" w="301">
                  <a:moveTo>
                    <a:pt x="150" y="30"/>
                  </a:moveTo>
                  <a:lnTo>
                    <a:pt x="163" y="31"/>
                  </a:lnTo>
                  <a:lnTo>
                    <a:pt x="175" y="33"/>
                  </a:lnTo>
                  <a:lnTo>
                    <a:pt x="186" y="35"/>
                  </a:lnTo>
                  <a:lnTo>
                    <a:pt x="197" y="40"/>
                  </a:lnTo>
                  <a:lnTo>
                    <a:pt x="208" y="45"/>
                  </a:lnTo>
                  <a:lnTo>
                    <a:pt x="218" y="51"/>
                  </a:lnTo>
                  <a:lnTo>
                    <a:pt x="227" y="58"/>
                  </a:lnTo>
                  <a:lnTo>
                    <a:pt x="236" y="65"/>
                  </a:lnTo>
                  <a:lnTo>
                    <a:pt x="243" y="74"/>
                  </a:lnTo>
                  <a:lnTo>
                    <a:pt x="250" y="83"/>
                  </a:lnTo>
                  <a:lnTo>
                    <a:pt x="256" y="93"/>
                  </a:lnTo>
                  <a:lnTo>
                    <a:pt x="262" y="104"/>
                  </a:lnTo>
                  <a:lnTo>
                    <a:pt x="265" y="115"/>
                  </a:lnTo>
                  <a:lnTo>
                    <a:pt x="268" y="126"/>
                  </a:lnTo>
                  <a:lnTo>
                    <a:pt x="270" y="138"/>
                  </a:lnTo>
                  <a:lnTo>
                    <a:pt x="270" y="151"/>
                  </a:lnTo>
                  <a:lnTo>
                    <a:pt x="270" y="163"/>
                  </a:lnTo>
                  <a:lnTo>
                    <a:pt x="268" y="175"/>
                  </a:lnTo>
                  <a:lnTo>
                    <a:pt x="265" y="186"/>
                  </a:lnTo>
                  <a:lnTo>
                    <a:pt x="262" y="197"/>
                  </a:lnTo>
                  <a:lnTo>
                    <a:pt x="256" y="208"/>
                  </a:lnTo>
                  <a:lnTo>
                    <a:pt x="250" y="217"/>
                  </a:lnTo>
                  <a:lnTo>
                    <a:pt x="243" y="227"/>
                  </a:lnTo>
                  <a:lnTo>
                    <a:pt x="236" y="236"/>
                  </a:lnTo>
                  <a:lnTo>
                    <a:pt x="227" y="243"/>
                  </a:lnTo>
                  <a:lnTo>
                    <a:pt x="218" y="251"/>
                  </a:lnTo>
                  <a:lnTo>
                    <a:pt x="208" y="256"/>
                  </a:lnTo>
                  <a:lnTo>
                    <a:pt x="197" y="261"/>
                  </a:lnTo>
                  <a:lnTo>
                    <a:pt x="186" y="266"/>
                  </a:lnTo>
                  <a:lnTo>
                    <a:pt x="175" y="269"/>
                  </a:lnTo>
                  <a:lnTo>
                    <a:pt x="163" y="270"/>
                  </a:lnTo>
                  <a:lnTo>
                    <a:pt x="150" y="271"/>
                  </a:lnTo>
                  <a:lnTo>
                    <a:pt x="138" y="270"/>
                  </a:lnTo>
                  <a:lnTo>
                    <a:pt x="126" y="269"/>
                  </a:lnTo>
                  <a:lnTo>
                    <a:pt x="115" y="266"/>
                  </a:lnTo>
                  <a:lnTo>
                    <a:pt x="104" y="261"/>
                  </a:lnTo>
                  <a:lnTo>
                    <a:pt x="93" y="256"/>
                  </a:lnTo>
                  <a:lnTo>
                    <a:pt x="84" y="251"/>
                  </a:lnTo>
                  <a:lnTo>
                    <a:pt x="74" y="243"/>
                  </a:lnTo>
                  <a:lnTo>
                    <a:pt x="65" y="236"/>
                  </a:lnTo>
                  <a:lnTo>
                    <a:pt x="58" y="227"/>
                  </a:lnTo>
                  <a:lnTo>
                    <a:pt x="50" y="217"/>
                  </a:lnTo>
                  <a:lnTo>
                    <a:pt x="45" y="208"/>
                  </a:lnTo>
                  <a:lnTo>
                    <a:pt x="40" y="197"/>
                  </a:lnTo>
                  <a:lnTo>
                    <a:pt x="35" y="186"/>
                  </a:lnTo>
                  <a:lnTo>
                    <a:pt x="32" y="175"/>
                  </a:lnTo>
                  <a:lnTo>
                    <a:pt x="31" y="163"/>
                  </a:lnTo>
                  <a:lnTo>
                    <a:pt x="30" y="151"/>
                  </a:lnTo>
                  <a:lnTo>
                    <a:pt x="31" y="138"/>
                  </a:lnTo>
                  <a:lnTo>
                    <a:pt x="32" y="126"/>
                  </a:lnTo>
                  <a:lnTo>
                    <a:pt x="35" y="115"/>
                  </a:lnTo>
                  <a:lnTo>
                    <a:pt x="40" y="104"/>
                  </a:lnTo>
                  <a:lnTo>
                    <a:pt x="45" y="93"/>
                  </a:lnTo>
                  <a:lnTo>
                    <a:pt x="50" y="83"/>
                  </a:lnTo>
                  <a:lnTo>
                    <a:pt x="58" y="74"/>
                  </a:lnTo>
                  <a:lnTo>
                    <a:pt x="65" y="65"/>
                  </a:lnTo>
                  <a:lnTo>
                    <a:pt x="74" y="58"/>
                  </a:lnTo>
                  <a:lnTo>
                    <a:pt x="84" y="51"/>
                  </a:lnTo>
                  <a:lnTo>
                    <a:pt x="93" y="45"/>
                  </a:lnTo>
                  <a:lnTo>
                    <a:pt x="104" y="40"/>
                  </a:lnTo>
                  <a:lnTo>
                    <a:pt x="115" y="35"/>
                  </a:lnTo>
                  <a:lnTo>
                    <a:pt x="126" y="33"/>
                  </a:lnTo>
                  <a:lnTo>
                    <a:pt x="138" y="31"/>
                  </a:lnTo>
                  <a:lnTo>
                    <a:pt x="150" y="30"/>
                  </a:lnTo>
                  <a:close/>
                  <a:moveTo>
                    <a:pt x="150" y="301"/>
                  </a:moveTo>
                  <a:lnTo>
                    <a:pt x="166" y="300"/>
                  </a:lnTo>
                  <a:lnTo>
                    <a:pt x="181" y="298"/>
                  </a:lnTo>
                  <a:lnTo>
                    <a:pt x="195" y="295"/>
                  </a:lnTo>
                  <a:lnTo>
                    <a:pt x="209" y="289"/>
                  </a:lnTo>
                  <a:lnTo>
                    <a:pt x="222" y="283"/>
                  </a:lnTo>
                  <a:lnTo>
                    <a:pt x="235" y="275"/>
                  </a:lnTo>
                  <a:lnTo>
                    <a:pt x="245" y="267"/>
                  </a:lnTo>
                  <a:lnTo>
                    <a:pt x="256" y="257"/>
                  </a:lnTo>
                  <a:lnTo>
                    <a:pt x="266" y="246"/>
                  </a:lnTo>
                  <a:lnTo>
                    <a:pt x="275" y="235"/>
                  </a:lnTo>
                  <a:lnTo>
                    <a:pt x="283" y="222"/>
                  </a:lnTo>
                  <a:lnTo>
                    <a:pt x="289" y="209"/>
                  </a:lnTo>
                  <a:lnTo>
                    <a:pt x="294" y="195"/>
                  </a:lnTo>
                  <a:lnTo>
                    <a:pt x="298" y="181"/>
                  </a:lnTo>
                  <a:lnTo>
                    <a:pt x="300" y="166"/>
                  </a:lnTo>
                  <a:lnTo>
                    <a:pt x="301" y="151"/>
                  </a:lnTo>
                  <a:lnTo>
                    <a:pt x="300" y="135"/>
                  </a:lnTo>
                  <a:lnTo>
                    <a:pt x="298" y="120"/>
                  </a:lnTo>
                  <a:lnTo>
                    <a:pt x="294" y="106"/>
                  </a:lnTo>
                  <a:lnTo>
                    <a:pt x="289" y="92"/>
                  </a:lnTo>
                  <a:lnTo>
                    <a:pt x="283" y="79"/>
                  </a:lnTo>
                  <a:lnTo>
                    <a:pt x="275" y="66"/>
                  </a:lnTo>
                  <a:lnTo>
                    <a:pt x="266" y="55"/>
                  </a:lnTo>
                  <a:lnTo>
                    <a:pt x="256" y="44"/>
                  </a:lnTo>
                  <a:lnTo>
                    <a:pt x="245" y="34"/>
                  </a:lnTo>
                  <a:lnTo>
                    <a:pt x="235" y="26"/>
                  </a:lnTo>
                  <a:lnTo>
                    <a:pt x="222" y="18"/>
                  </a:lnTo>
                  <a:lnTo>
                    <a:pt x="209" y="12"/>
                  </a:lnTo>
                  <a:lnTo>
                    <a:pt x="195" y="7"/>
                  </a:lnTo>
                  <a:lnTo>
                    <a:pt x="181" y="3"/>
                  </a:lnTo>
                  <a:lnTo>
                    <a:pt x="166" y="1"/>
                  </a:lnTo>
                  <a:lnTo>
                    <a:pt x="150" y="0"/>
                  </a:lnTo>
                  <a:lnTo>
                    <a:pt x="135" y="1"/>
                  </a:lnTo>
                  <a:lnTo>
                    <a:pt x="120" y="3"/>
                  </a:lnTo>
                  <a:lnTo>
                    <a:pt x="106" y="7"/>
                  </a:lnTo>
                  <a:lnTo>
                    <a:pt x="92" y="12"/>
                  </a:lnTo>
                  <a:lnTo>
                    <a:pt x="78" y="18"/>
                  </a:lnTo>
                  <a:lnTo>
                    <a:pt x="66" y="26"/>
                  </a:lnTo>
                  <a:lnTo>
                    <a:pt x="55" y="34"/>
                  </a:lnTo>
                  <a:lnTo>
                    <a:pt x="44" y="44"/>
                  </a:lnTo>
                  <a:lnTo>
                    <a:pt x="34" y="55"/>
                  </a:lnTo>
                  <a:lnTo>
                    <a:pt x="26" y="66"/>
                  </a:lnTo>
                  <a:lnTo>
                    <a:pt x="18" y="79"/>
                  </a:lnTo>
                  <a:lnTo>
                    <a:pt x="12" y="92"/>
                  </a:lnTo>
                  <a:lnTo>
                    <a:pt x="6" y="106"/>
                  </a:lnTo>
                  <a:lnTo>
                    <a:pt x="3" y="120"/>
                  </a:lnTo>
                  <a:lnTo>
                    <a:pt x="1" y="135"/>
                  </a:lnTo>
                  <a:lnTo>
                    <a:pt x="0" y="151"/>
                  </a:lnTo>
                  <a:lnTo>
                    <a:pt x="1" y="166"/>
                  </a:lnTo>
                  <a:lnTo>
                    <a:pt x="3" y="181"/>
                  </a:lnTo>
                  <a:lnTo>
                    <a:pt x="6" y="195"/>
                  </a:lnTo>
                  <a:lnTo>
                    <a:pt x="12" y="209"/>
                  </a:lnTo>
                  <a:lnTo>
                    <a:pt x="18" y="222"/>
                  </a:lnTo>
                  <a:lnTo>
                    <a:pt x="26" y="235"/>
                  </a:lnTo>
                  <a:lnTo>
                    <a:pt x="34" y="246"/>
                  </a:lnTo>
                  <a:lnTo>
                    <a:pt x="44" y="257"/>
                  </a:lnTo>
                  <a:lnTo>
                    <a:pt x="55" y="267"/>
                  </a:lnTo>
                  <a:lnTo>
                    <a:pt x="66" y="275"/>
                  </a:lnTo>
                  <a:lnTo>
                    <a:pt x="78" y="283"/>
                  </a:lnTo>
                  <a:lnTo>
                    <a:pt x="92" y="289"/>
                  </a:lnTo>
                  <a:lnTo>
                    <a:pt x="106" y="295"/>
                  </a:lnTo>
                  <a:lnTo>
                    <a:pt x="120" y="298"/>
                  </a:lnTo>
                  <a:lnTo>
                    <a:pt x="135" y="300"/>
                  </a:lnTo>
                  <a:lnTo>
                    <a:pt x="150" y="301"/>
                  </a:lnTo>
                  <a:close/>
                </a:path>
              </a:pathLst>
            </a:custGeom>
            <a:solidFill>
              <a:srgbClr val="3C5D7A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1525588" y="2593975"/>
              <a:ext cx="142875" cy="180975"/>
            </a:xfrm>
            <a:custGeom>
              <a:rect b="b" l="l" r="r" t="t"/>
              <a:pathLst>
                <a:path extrusionOk="0" h="572" w="451">
                  <a:moveTo>
                    <a:pt x="293" y="302"/>
                  </a:moveTo>
                  <a:lnTo>
                    <a:pt x="285" y="307"/>
                  </a:lnTo>
                  <a:lnTo>
                    <a:pt x="285" y="542"/>
                  </a:lnTo>
                  <a:lnTo>
                    <a:pt x="165" y="542"/>
                  </a:lnTo>
                  <a:lnTo>
                    <a:pt x="165" y="307"/>
                  </a:lnTo>
                  <a:lnTo>
                    <a:pt x="157" y="302"/>
                  </a:lnTo>
                  <a:lnTo>
                    <a:pt x="147" y="296"/>
                  </a:lnTo>
                  <a:lnTo>
                    <a:pt x="136" y="287"/>
                  </a:lnTo>
                  <a:lnTo>
                    <a:pt x="125" y="279"/>
                  </a:lnTo>
                  <a:lnTo>
                    <a:pt x="115" y="267"/>
                  </a:lnTo>
                  <a:lnTo>
                    <a:pt x="104" y="255"/>
                  </a:lnTo>
                  <a:lnTo>
                    <a:pt x="93" y="241"/>
                  </a:lnTo>
                  <a:lnTo>
                    <a:pt x="83" y="226"/>
                  </a:lnTo>
                  <a:lnTo>
                    <a:pt x="74" y="210"/>
                  </a:lnTo>
                  <a:lnTo>
                    <a:pt x="65" y="193"/>
                  </a:lnTo>
                  <a:lnTo>
                    <a:pt x="57" y="174"/>
                  </a:lnTo>
                  <a:lnTo>
                    <a:pt x="50" y="153"/>
                  </a:lnTo>
                  <a:lnTo>
                    <a:pt x="44" y="131"/>
                  </a:lnTo>
                  <a:lnTo>
                    <a:pt x="38" y="108"/>
                  </a:lnTo>
                  <a:lnTo>
                    <a:pt x="34" y="84"/>
                  </a:lnTo>
                  <a:lnTo>
                    <a:pt x="32" y="58"/>
                  </a:lnTo>
                  <a:lnTo>
                    <a:pt x="30" y="30"/>
                  </a:lnTo>
                  <a:lnTo>
                    <a:pt x="189" y="30"/>
                  </a:lnTo>
                  <a:lnTo>
                    <a:pt x="170" y="252"/>
                  </a:lnTo>
                  <a:lnTo>
                    <a:pt x="170" y="255"/>
                  </a:lnTo>
                  <a:lnTo>
                    <a:pt x="171" y="259"/>
                  </a:lnTo>
                  <a:lnTo>
                    <a:pt x="172" y="261"/>
                  </a:lnTo>
                  <a:lnTo>
                    <a:pt x="175" y="264"/>
                  </a:lnTo>
                  <a:lnTo>
                    <a:pt x="213" y="301"/>
                  </a:lnTo>
                  <a:lnTo>
                    <a:pt x="215" y="304"/>
                  </a:lnTo>
                  <a:lnTo>
                    <a:pt x="218" y="305"/>
                  </a:lnTo>
                  <a:lnTo>
                    <a:pt x="221" y="306"/>
                  </a:lnTo>
                  <a:lnTo>
                    <a:pt x="223" y="306"/>
                  </a:lnTo>
                  <a:lnTo>
                    <a:pt x="226" y="306"/>
                  </a:lnTo>
                  <a:lnTo>
                    <a:pt x="229" y="305"/>
                  </a:lnTo>
                  <a:lnTo>
                    <a:pt x="231" y="304"/>
                  </a:lnTo>
                  <a:lnTo>
                    <a:pt x="234" y="301"/>
                  </a:lnTo>
                  <a:lnTo>
                    <a:pt x="272" y="264"/>
                  </a:lnTo>
                  <a:lnTo>
                    <a:pt x="274" y="261"/>
                  </a:lnTo>
                  <a:lnTo>
                    <a:pt x="275" y="259"/>
                  </a:lnTo>
                  <a:lnTo>
                    <a:pt x="276" y="255"/>
                  </a:lnTo>
                  <a:lnTo>
                    <a:pt x="276" y="252"/>
                  </a:lnTo>
                  <a:lnTo>
                    <a:pt x="258" y="30"/>
                  </a:lnTo>
                  <a:lnTo>
                    <a:pt x="420" y="30"/>
                  </a:lnTo>
                  <a:lnTo>
                    <a:pt x="419" y="58"/>
                  </a:lnTo>
                  <a:lnTo>
                    <a:pt x="416" y="84"/>
                  </a:lnTo>
                  <a:lnTo>
                    <a:pt x="413" y="108"/>
                  </a:lnTo>
                  <a:lnTo>
                    <a:pt x="407" y="131"/>
                  </a:lnTo>
                  <a:lnTo>
                    <a:pt x="401" y="153"/>
                  </a:lnTo>
                  <a:lnTo>
                    <a:pt x="393" y="174"/>
                  </a:lnTo>
                  <a:lnTo>
                    <a:pt x="386" y="193"/>
                  </a:lnTo>
                  <a:lnTo>
                    <a:pt x="376" y="210"/>
                  </a:lnTo>
                  <a:lnTo>
                    <a:pt x="368" y="226"/>
                  </a:lnTo>
                  <a:lnTo>
                    <a:pt x="357" y="241"/>
                  </a:lnTo>
                  <a:lnTo>
                    <a:pt x="347" y="255"/>
                  </a:lnTo>
                  <a:lnTo>
                    <a:pt x="337" y="267"/>
                  </a:lnTo>
                  <a:lnTo>
                    <a:pt x="326" y="279"/>
                  </a:lnTo>
                  <a:lnTo>
                    <a:pt x="315" y="287"/>
                  </a:lnTo>
                  <a:lnTo>
                    <a:pt x="304" y="296"/>
                  </a:lnTo>
                  <a:lnTo>
                    <a:pt x="293" y="302"/>
                  </a:lnTo>
                  <a:close/>
                  <a:moveTo>
                    <a:pt x="245" y="248"/>
                  </a:moveTo>
                  <a:lnTo>
                    <a:pt x="223" y="269"/>
                  </a:lnTo>
                  <a:lnTo>
                    <a:pt x="201" y="248"/>
                  </a:lnTo>
                  <a:lnTo>
                    <a:pt x="219" y="30"/>
                  </a:lnTo>
                  <a:lnTo>
                    <a:pt x="228" y="30"/>
                  </a:lnTo>
                  <a:lnTo>
                    <a:pt x="245" y="248"/>
                  </a:lnTo>
                  <a:close/>
                  <a:moveTo>
                    <a:pt x="451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1" y="45"/>
                  </a:lnTo>
                  <a:lnTo>
                    <a:pt x="3" y="74"/>
                  </a:lnTo>
                  <a:lnTo>
                    <a:pt x="6" y="101"/>
                  </a:lnTo>
                  <a:lnTo>
                    <a:pt x="12" y="128"/>
                  </a:lnTo>
                  <a:lnTo>
                    <a:pt x="18" y="151"/>
                  </a:lnTo>
                  <a:lnTo>
                    <a:pt x="26" y="175"/>
                  </a:lnTo>
                  <a:lnTo>
                    <a:pt x="34" y="196"/>
                  </a:lnTo>
                  <a:lnTo>
                    <a:pt x="44" y="216"/>
                  </a:lnTo>
                  <a:lnTo>
                    <a:pt x="53" y="235"/>
                  </a:lnTo>
                  <a:lnTo>
                    <a:pt x="64" y="252"/>
                  </a:lnTo>
                  <a:lnTo>
                    <a:pt x="75" y="268"/>
                  </a:lnTo>
                  <a:lnTo>
                    <a:pt x="87" y="282"/>
                  </a:lnTo>
                  <a:lnTo>
                    <a:pt x="99" y="295"/>
                  </a:lnTo>
                  <a:lnTo>
                    <a:pt x="111" y="306"/>
                  </a:lnTo>
                  <a:lnTo>
                    <a:pt x="123" y="316"/>
                  </a:lnTo>
                  <a:lnTo>
                    <a:pt x="135" y="324"/>
                  </a:lnTo>
                  <a:lnTo>
                    <a:pt x="135" y="572"/>
                  </a:lnTo>
                  <a:lnTo>
                    <a:pt x="315" y="572"/>
                  </a:lnTo>
                  <a:lnTo>
                    <a:pt x="315" y="324"/>
                  </a:lnTo>
                  <a:lnTo>
                    <a:pt x="328" y="315"/>
                  </a:lnTo>
                  <a:lnTo>
                    <a:pt x="340" y="306"/>
                  </a:lnTo>
                  <a:lnTo>
                    <a:pt x="352" y="295"/>
                  </a:lnTo>
                  <a:lnTo>
                    <a:pt x="363" y="282"/>
                  </a:lnTo>
                  <a:lnTo>
                    <a:pt x="375" y="267"/>
                  </a:lnTo>
                  <a:lnTo>
                    <a:pt x="387" y="252"/>
                  </a:lnTo>
                  <a:lnTo>
                    <a:pt x="398" y="235"/>
                  </a:lnTo>
                  <a:lnTo>
                    <a:pt x="407" y="217"/>
                  </a:lnTo>
                  <a:lnTo>
                    <a:pt x="417" y="196"/>
                  </a:lnTo>
                  <a:lnTo>
                    <a:pt x="426" y="175"/>
                  </a:lnTo>
                  <a:lnTo>
                    <a:pt x="432" y="151"/>
                  </a:lnTo>
                  <a:lnTo>
                    <a:pt x="438" y="128"/>
                  </a:lnTo>
                  <a:lnTo>
                    <a:pt x="444" y="101"/>
                  </a:lnTo>
                  <a:lnTo>
                    <a:pt x="448" y="74"/>
                  </a:lnTo>
                  <a:lnTo>
                    <a:pt x="450" y="45"/>
                  </a:lnTo>
                  <a:lnTo>
                    <a:pt x="451" y="15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rgbClr val="3C5D7A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1663700" y="2670175"/>
              <a:ext cx="47625" cy="104775"/>
            </a:xfrm>
            <a:custGeom>
              <a:rect b="b" l="l" r="r" t="t"/>
              <a:pathLst>
                <a:path extrusionOk="0" h="332" w="150">
                  <a:moveTo>
                    <a:pt x="120" y="302"/>
                  </a:moveTo>
                  <a:lnTo>
                    <a:pt x="30" y="302"/>
                  </a:lnTo>
                  <a:lnTo>
                    <a:pt x="30" y="60"/>
                  </a:lnTo>
                  <a:lnTo>
                    <a:pt x="120" y="60"/>
                  </a:lnTo>
                  <a:lnTo>
                    <a:pt x="120" y="302"/>
                  </a:lnTo>
                  <a:close/>
                  <a:moveTo>
                    <a:pt x="90" y="30"/>
                  </a:moveTo>
                  <a:lnTo>
                    <a:pt x="90" y="0"/>
                  </a:lnTo>
                  <a:lnTo>
                    <a:pt x="60" y="0"/>
                  </a:lnTo>
                  <a:lnTo>
                    <a:pt x="60" y="30"/>
                  </a:lnTo>
                  <a:lnTo>
                    <a:pt x="0" y="30"/>
                  </a:lnTo>
                  <a:lnTo>
                    <a:pt x="0" y="332"/>
                  </a:lnTo>
                  <a:lnTo>
                    <a:pt x="150" y="332"/>
                  </a:lnTo>
                  <a:lnTo>
                    <a:pt x="150" y="30"/>
                  </a:lnTo>
                  <a:lnTo>
                    <a:pt x="90" y="30"/>
                  </a:lnTo>
                  <a:close/>
                </a:path>
              </a:pathLst>
            </a:custGeom>
            <a:solidFill>
              <a:srgbClr val="3C5D7A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" name="Google Shape;155;p21"/>
          <p:cNvGrpSpPr/>
          <p:nvPr/>
        </p:nvGrpSpPr>
        <p:grpSpPr>
          <a:xfrm>
            <a:off x="6861409" y="2637252"/>
            <a:ext cx="345758" cy="345758"/>
            <a:chOff x="7018338" y="3071813"/>
            <a:chExt cx="285750" cy="285750"/>
          </a:xfrm>
        </p:grpSpPr>
        <p:sp>
          <p:nvSpPr>
            <p:cNvPr id="156" name="Google Shape;156;p21"/>
            <p:cNvSpPr/>
            <p:nvPr/>
          </p:nvSpPr>
          <p:spPr>
            <a:xfrm>
              <a:off x="7018338" y="3071813"/>
              <a:ext cx="285750" cy="285750"/>
            </a:xfrm>
            <a:custGeom>
              <a:rect b="b" l="l" r="r" t="t"/>
              <a:pathLst>
                <a:path extrusionOk="0" h="902" w="902">
                  <a:moveTo>
                    <a:pt x="823" y="511"/>
                  </a:moveTo>
                  <a:lnTo>
                    <a:pt x="818" y="512"/>
                  </a:lnTo>
                  <a:lnTo>
                    <a:pt x="814" y="516"/>
                  </a:lnTo>
                  <a:lnTo>
                    <a:pt x="812" y="519"/>
                  </a:lnTo>
                  <a:lnTo>
                    <a:pt x="810" y="523"/>
                  </a:lnTo>
                  <a:lnTo>
                    <a:pt x="810" y="527"/>
                  </a:lnTo>
                  <a:lnTo>
                    <a:pt x="811" y="532"/>
                  </a:lnTo>
                  <a:lnTo>
                    <a:pt x="813" y="536"/>
                  </a:lnTo>
                  <a:lnTo>
                    <a:pt x="816" y="539"/>
                  </a:lnTo>
                  <a:lnTo>
                    <a:pt x="825" y="546"/>
                  </a:lnTo>
                  <a:lnTo>
                    <a:pt x="832" y="553"/>
                  </a:lnTo>
                  <a:lnTo>
                    <a:pt x="838" y="562"/>
                  </a:lnTo>
                  <a:lnTo>
                    <a:pt x="842" y="571"/>
                  </a:lnTo>
                  <a:lnTo>
                    <a:pt x="844" y="582"/>
                  </a:lnTo>
                  <a:lnTo>
                    <a:pt x="844" y="592"/>
                  </a:lnTo>
                  <a:lnTo>
                    <a:pt x="843" y="602"/>
                  </a:lnTo>
                  <a:lnTo>
                    <a:pt x="840" y="613"/>
                  </a:lnTo>
                  <a:lnTo>
                    <a:pt x="835" y="622"/>
                  </a:lnTo>
                  <a:lnTo>
                    <a:pt x="828" y="630"/>
                  </a:lnTo>
                  <a:lnTo>
                    <a:pt x="821" y="638"/>
                  </a:lnTo>
                  <a:lnTo>
                    <a:pt x="812" y="643"/>
                  </a:lnTo>
                  <a:lnTo>
                    <a:pt x="802" y="647"/>
                  </a:lnTo>
                  <a:lnTo>
                    <a:pt x="793" y="649"/>
                  </a:lnTo>
                  <a:lnTo>
                    <a:pt x="782" y="650"/>
                  </a:lnTo>
                  <a:lnTo>
                    <a:pt x="771" y="648"/>
                  </a:lnTo>
                  <a:lnTo>
                    <a:pt x="767" y="648"/>
                  </a:lnTo>
                  <a:lnTo>
                    <a:pt x="763" y="649"/>
                  </a:lnTo>
                  <a:lnTo>
                    <a:pt x="759" y="652"/>
                  </a:lnTo>
                  <a:lnTo>
                    <a:pt x="755" y="655"/>
                  </a:lnTo>
                  <a:lnTo>
                    <a:pt x="753" y="659"/>
                  </a:lnTo>
                  <a:lnTo>
                    <a:pt x="753" y="663"/>
                  </a:lnTo>
                  <a:lnTo>
                    <a:pt x="754" y="668"/>
                  </a:lnTo>
                  <a:lnTo>
                    <a:pt x="755" y="672"/>
                  </a:lnTo>
                  <a:lnTo>
                    <a:pt x="761" y="682"/>
                  </a:lnTo>
                  <a:lnTo>
                    <a:pt x="765" y="691"/>
                  </a:lnTo>
                  <a:lnTo>
                    <a:pt x="766" y="702"/>
                  </a:lnTo>
                  <a:lnTo>
                    <a:pt x="766" y="712"/>
                  </a:lnTo>
                  <a:lnTo>
                    <a:pt x="764" y="722"/>
                  </a:lnTo>
                  <a:lnTo>
                    <a:pt x="761" y="732"/>
                  </a:lnTo>
                  <a:lnTo>
                    <a:pt x="755" y="740"/>
                  </a:lnTo>
                  <a:lnTo>
                    <a:pt x="749" y="749"/>
                  </a:lnTo>
                  <a:lnTo>
                    <a:pt x="740" y="755"/>
                  </a:lnTo>
                  <a:lnTo>
                    <a:pt x="732" y="761"/>
                  </a:lnTo>
                  <a:lnTo>
                    <a:pt x="721" y="765"/>
                  </a:lnTo>
                  <a:lnTo>
                    <a:pt x="711" y="766"/>
                  </a:lnTo>
                  <a:lnTo>
                    <a:pt x="701" y="766"/>
                  </a:lnTo>
                  <a:lnTo>
                    <a:pt x="690" y="765"/>
                  </a:lnTo>
                  <a:lnTo>
                    <a:pt x="680" y="762"/>
                  </a:lnTo>
                  <a:lnTo>
                    <a:pt x="672" y="757"/>
                  </a:lnTo>
                  <a:lnTo>
                    <a:pt x="667" y="754"/>
                  </a:lnTo>
                  <a:lnTo>
                    <a:pt x="663" y="753"/>
                  </a:lnTo>
                  <a:lnTo>
                    <a:pt x="659" y="754"/>
                  </a:lnTo>
                  <a:lnTo>
                    <a:pt x="655" y="757"/>
                  </a:lnTo>
                  <a:lnTo>
                    <a:pt x="651" y="760"/>
                  </a:lnTo>
                  <a:lnTo>
                    <a:pt x="649" y="763"/>
                  </a:lnTo>
                  <a:lnTo>
                    <a:pt x="648" y="767"/>
                  </a:lnTo>
                  <a:lnTo>
                    <a:pt x="648" y="772"/>
                  </a:lnTo>
                  <a:lnTo>
                    <a:pt x="649" y="782"/>
                  </a:lnTo>
                  <a:lnTo>
                    <a:pt x="649" y="793"/>
                  </a:lnTo>
                  <a:lnTo>
                    <a:pt x="646" y="804"/>
                  </a:lnTo>
                  <a:lnTo>
                    <a:pt x="643" y="812"/>
                  </a:lnTo>
                  <a:lnTo>
                    <a:pt x="636" y="822"/>
                  </a:lnTo>
                  <a:lnTo>
                    <a:pt x="630" y="829"/>
                  </a:lnTo>
                  <a:lnTo>
                    <a:pt x="621" y="836"/>
                  </a:lnTo>
                  <a:lnTo>
                    <a:pt x="612" y="840"/>
                  </a:lnTo>
                  <a:lnTo>
                    <a:pt x="602" y="843"/>
                  </a:lnTo>
                  <a:lnTo>
                    <a:pt x="591" y="845"/>
                  </a:lnTo>
                  <a:lnTo>
                    <a:pt x="581" y="844"/>
                  </a:lnTo>
                  <a:lnTo>
                    <a:pt x="571" y="842"/>
                  </a:lnTo>
                  <a:lnTo>
                    <a:pt x="561" y="838"/>
                  </a:lnTo>
                  <a:lnTo>
                    <a:pt x="553" y="833"/>
                  </a:lnTo>
                  <a:lnTo>
                    <a:pt x="544" y="826"/>
                  </a:lnTo>
                  <a:lnTo>
                    <a:pt x="538" y="818"/>
                  </a:lnTo>
                  <a:lnTo>
                    <a:pt x="535" y="814"/>
                  </a:lnTo>
                  <a:lnTo>
                    <a:pt x="531" y="812"/>
                  </a:lnTo>
                  <a:lnTo>
                    <a:pt x="527" y="811"/>
                  </a:lnTo>
                  <a:lnTo>
                    <a:pt x="523" y="811"/>
                  </a:lnTo>
                  <a:lnTo>
                    <a:pt x="519" y="812"/>
                  </a:lnTo>
                  <a:lnTo>
                    <a:pt x="514" y="815"/>
                  </a:lnTo>
                  <a:lnTo>
                    <a:pt x="512" y="819"/>
                  </a:lnTo>
                  <a:lnTo>
                    <a:pt x="511" y="823"/>
                  </a:lnTo>
                  <a:lnTo>
                    <a:pt x="508" y="834"/>
                  </a:lnTo>
                  <a:lnTo>
                    <a:pt x="504" y="843"/>
                  </a:lnTo>
                  <a:lnTo>
                    <a:pt x="497" y="851"/>
                  </a:lnTo>
                  <a:lnTo>
                    <a:pt x="490" y="858"/>
                  </a:lnTo>
                  <a:lnTo>
                    <a:pt x="481" y="865"/>
                  </a:lnTo>
                  <a:lnTo>
                    <a:pt x="471" y="869"/>
                  </a:lnTo>
                  <a:lnTo>
                    <a:pt x="462" y="871"/>
                  </a:lnTo>
                  <a:lnTo>
                    <a:pt x="451" y="872"/>
                  </a:lnTo>
                  <a:lnTo>
                    <a:pt x="440" y="871"/>
                  </a:lnTo>
                  <a:lnTo>
                    <a:pt x="430" y="869"/>
                  </a:lnTo>
                  <a:lnTo>
                    <a:pt x="421" y="865"/>
                  </a:lnTo>
                  <a:lnTo>
                    <a:pt x="412" y="858"/>
                  </a:lnTo>
                  <a:lnTo>
                    <a:pt x="405" y="851"/>
                  </a:lnTo>
                  <a:lnTo>
                    <a:pt x="399" y="843"/>
                  </a:lnTo>
                  <a:lnTo>
                    <a:pt x="394" y="834"/>
                  </a:lnTo>
                  <a:lnTo>
                    <a:pt x="391" y="823"/>
                  </a:lnTo>
                  <a:lnTo>
                    <a:pt x="390" y="819"/>
                  </a:lnTo>
                  <a:lnTo>
                    <a:pt x="387" y="815"/>
                  </a:lnTo>
                  <a:lnTo>
                    <a:pt x="384" y="812"/>
                  </a:lnTo>
                  <a:lnTo>
                    <a:pt x="379" y="811"/>
                  </a:lnTo>
                  <a:lnTo>
                    <a:pt x="378" y="811"/>
                  </a:lnTo>
                  <a:lnTo>
                    <a:pt x="376" y="811"/>
                  </a:lnTo>
                  <a:lnTo>
                    <a:pt x="373" y="811"/>
                  </a:lnTo>
                  <a:lnTo>
                    <a:pt x="370" y="812"/>
                  </a:lnTo>
                  <a:lnTo>
                    <a:pt x="366" y="814"/>
                  </a:lnTo>
                  <a:lnTo>
                    <a:pt x="364" y="818"/>
                  </a:lnTo>
                  <a:lnTo>
                    <a:pt x="358" y="826"/>
                  </a:lnTo>
                  <a:lnTo>
                    <a:pt x="349" y="833"/>
                  </a:lnTo>
                  <a:lnTo>
                    <a:pt x="341" y="838"/>
                  </a:lnTo>
                  <a:lnTo>
                    <a:pt x="331" y="842"/>
                  </a:lnTo>
                  <a:lnTo>
                    <a:pt x="321" y="844"/>
                  </a:lnTo>
                  <a:lnTo>
                    <a:pt x="311" y="845"/>
                  </a:lnTo>
                  <a:lnTo>
                    <a:pt x="300" y="843"/>
                  </a:lnTo>
                  <a:lnTo>
                    <a:pt x="290" y="840"/>
                  </a:lnTo>
                  <a:lnTo>
                    <a:pt x="281" y="836"/>
                  </a:lnTo>
                  <a:lnTo>
                    <a:pt x="272" y="829"/>
                  </a:lnTo>
                  <a:lnTo>
                    <a:pt x="265" y="822"/>
                  </a:lnTo>
                  <a:lnTo>
                    <a:pt x="259" y="812"/>
                  </a:lnTo>
                  <a:lnTo>
                    <a:pt x="255" y="804"/>
                  </a:lnTo>
                  <a:lnTo>
                    <a:pt x="253" y="793"/>
                  </a:lnTo>
                  <a:lnTo>
                    <a:pt x="253" y="782"/>
                  </a:lnTo>
                  <a:lnTo>
                    <a:pt x="254" y="772"/>
                  </a:lnTo>
                  <a:lnTo>
                    <a:pt x="254" y="767"/>
                  </a:lnTo>
                  <a:lnTo>
                    <a:pt x="253" y="763"/>
                  </a:lnTo>
                  <a:lnTo>
                    <a:pt x="251" y="760"/>
                  </a:lnTo>
                  <a:lnTo>
                    <a:pt x="248" y="757"/>
                  </a:lnTo>
                  <a:lnTo>
                    <a:pt x="243" y="754"/>
                  </a:lnTo>
                  <a:lnTo>
                    <a:pt x="239" y="753"/>
                  </a:lnTo>
                  <a:lnTo>
                    <a:pt x="235" y="754"/>
                  </a:lnTo>
                  <a:lnTo>
                    <a:pt x="230" y="757"/>
                  </a:lnTo>
                  <a:lnTo>
                    <a:pt x="221" y="762"/>
                  </a:lnTo>
                  <a:lnTo>
                    <a:pt x="211" y="765"/>
                  </a:lnTo>
                  <a:lnTo>
                    <a:pt x="201" y="766"/>
                  </a:lnTo>
                  <a:lnTo>
                    <a:pt x="191" y="766"/>
                  </a:lnTo>
                  <a:lnTo>
                    <a:pt x="180" y="765"/>
                  </a:lnTo>
                  <a:lnTo>
                    <a:pt x="170" y="761"/>
                  </a:lnTo>
                  <a:lnTo>
                    <a:pt x="162" y="755"/>
                  </a:lnTo>
                  <a:lnTo>
                    <a:pt x="153" y="749"/>
                  </a:lnTo>
                  <a:lnTo>
                    <a:pt x="147" y="740"/>
                  </a:lnTo>
                  <a:lnTo>
                    <a:pt x="141" y="732"/>
                  </a:lnTo>
                  <a:lnTo>
                    <a:pt x="137" y="722"/>
                  </a:lnTo>
                  <a:lnTo>
                    <a:pt x="136" y="712"/>
                  </a:lnTo>
                  <a:lnTo>
                    <a:pt x="136" y="702"/>
                  </a:lnTo>
                  <a:lnTo>
                    <a:pt x="137" y="691"/>
                  </a:lnTo>
                  <a:lnTo>
                    <a:pt x="140" y="682"/>
                  </a:lnTo>
                  <a:lnTo>
                    <a:pt x="146" y="672"/>
                  </a:lnTo>
                  <a:lnTo>
                    <a:pt x="148" y="668"/>
                  </a:lnTo>
                  <a:lnTo>
                    <a:pt x="149" y="663"/>
                  </a:lnTo>
                  <a:lnTo>
                    <a:pt x="148" y="659"/>
                  </a:lnTo>
                  <a:lnTo>
                    <a:pt x="147" y="655"/>
                  </a:lnTo>
                  <a:lnTo>
                    <a:pt x="144" y="652"/>
                  </a:lnTo>
                  <a:lnTo>
                    <a:pt x="139" y="649"/>
                  </a:lnTo>
                  <a:lnTo>
                    <a:pt x="135" y="648"/>
                  </a:lnTo>
                  <a:lnTo>
                    <a:pt x="131" y="648"/>
                  </a:lnTo>
                  <a:lnTo>
                    <a:pt x="120" y="650"/>
                  </a:lnTo>
                  <a:lnTo>
                    <a:pt x="109" y="649"/>
                  </a:lnTo>
                  <a:lnTo>
                    <a:pt x="100" y="647"/>
                  </a:lnTo>
                  <a:lnTo>
                    <a:pt x="90" y="643"/>
                  </a:lnTo>
                  <a:lnTo>
                    <a:pt x="81" y="638"/>
                  </a:lnTo>
                  <a:lnTo>
                    <a:pt x="73" y="630"/>
                  </a:lnTo>
                  <a:lnTo>
                    <a:pt x="66" y="623"/>
                  </a:lnTo>
                  <a:lnTo>
                    <a:pt x="62" y="613"/>
                  </a:lnTo>
                  <a:lnTo>
                    <a:pt x="59" y="602"/>
                  </a:lnTo>
                  <a:lnTo>
                    <a:pt x="58" y="592"/>
                  </a:lnTo>
                  <a:lnTo>
                    <a:pt x="58" y="582"/>
                  </a:lnTo>
                  <a:lnTo>
                    <a:pt x="60" y="571"/>
                  </a:lnTo>
                  <a:lnTo>
                    <a:pt x="64" y="562"/>
                  </a:lnTo>
                  <a:lnTo>
                    <a:pt x="70" y="553"/>
                  </a:lnTo>
                  <a:lnTo>
                    <a:pt x="76" y="546"/>
                  </a:lnTo>
                  <a:lnTo>
                    <a:pt x="85" y="539"/>
                  </a:lnTo>
                  <a:lnTo>
                    <a:pt x="88" y="536"/>
                  </a:lnTo>
                  <a:lnTo>
                    <a:pt x="91" y="532"/>
                  </a:lnTo>
                  <a:lnTo>
                    <a:pt x="92" y="527"/>
                  </a:lnTo>
                  <a:lnTo>
                    <a:pt x="91" y="523"/>
                  </a:lnTo>
                  <a:lnTo>
                    <a:pt x="90" y="519"/>
                  </a:lnTo>
                  <a:lnTo>
                    <a:pt x="87" y="516"/>
                  </a:lnTo>
                  <a:lnTo>
                    <a:pt x="84" y="512"/>
                  </a:lnTo>
                  <a:lnTo>
                    <a:pt x="79" y="511"/>
                  </a:lnTo>
                  <a:lnTo>
                    <a:pt x="70" y="508"/>
                  </a:lnTo>
                  <a:lnTo>
                    <a:pt x="60" y="504"/>
                  </a:lnTo>
                  <a:lnTo>
                    <a:pt x="51" y="497"/>
                  </a:lnTo>
                  <a:lnTo>
                    <a:pt x="44" y="490"/>
                  </a:lnTo>
                  <a:lnTo>
                    <a:pt x="38" y="482"/>
                  </a:lnTo>
                  <a:lnTo>
                    <a:pt x="33" y="473"/>
                  </a:lnTo>
                  <a:lnTo>
                    <a:pt x="31" y="462"/>
                  </a:lnTo>
                  <a:lnTo>
                    <a:pt x="30" y="451"/>
                  </a:lnTo>
                  <a:lnTo>
                    <a:pt x="31" y="441"/>
                  </a:lnTo>
                  <a:lnTo>
                    <a:pt x="33" y="431"/>
                  </a:lnTo>
                  <a:lnTo>
                    <a:pt x="38" y="421"/>
                  </a:lnTo>
                  <a:lnTo>
                    <a:pt x="44" y="413"/>
                  </a:lnTo>
                  <a:lnTo>
                    <a:pt x="51" y="405"/>
                  </a:lnTo>
                  <a:lnTo>
                    <a:pt x="60" y="400"/>
                  </a:lnTo>
                  <a:lnTo>
                    <a:pt x="69" y="394"/>
                  </a:lnTo>
                  <a:lnTo>
                    <a:pt x="79" y="392"/>
                  </a:lnTo>
                  <a:lnTo>
                    <a:pt x="84" y="390"/>
                  </a:lnTo>
                  <a:lnTo>
                    <a:pt x="87" y="388"/>
                  </a:lnTo>
                  <a:lnTo>
                    <a:pt x="90" y="385"/>
                  </a:lnTo>
                  <a:lnTo>
                    <a:pt x="91" y="381"/>
                  </a:lnTo>
                  <a:lnTo>
                    <a:pt x="92" y="375"/>
                  </a:lnTo>
                  <a:lnTo>
                    <a:pt x="91" y="371"/>
                  </a:lnTo>
                  <a:lnTo>
                    <a:pt x="88" y="368"/>
                  </a:lnTo>
                  <a:lnTo>
                    <a:pt x="85" y="364"/>
                  </a:lnTo>
                  <a:lnTo>
                    <a:pt x="76" y="358"/>
                  </a:lnTo>
                  <a:lnTo>
                    <a:pt x="70" y="351"/>
                  </a:lnTo>
                  <a:lnTo>
                    <a:pt x="64" y="341"/>
                  </a:lnTo>
                  <a:lnTo>
                    <a:pt x="60" y="331"/>
                  </a:lnTo>
                  <a:lnTo>
                    <a:pt x="58" y="322"/>
                  </a:lnTo>
                  <a:lnTo>
                    <a:pt x="58" y="311"/>
                  </a:lnTo>
                  <a:lnTo>
                    <a:pt x="59" y="301"/>
                  </a:lnTo>
                  <a:lnTo>
                    <a:pt x="62" y="291"/>
                  </a:lnTo>
                  <a:lnTo>
                    <a:pt x="66" y="282"/>
                  </a:lnTo>
                  <a:lnTo>
                    <a:pt x="72" y="275"/>
                  </a:lnTo>
                  <a:lnTo>
                    <a:pt x="77" y="269"/>
                  </a:lnTo>
                  <a:lnTo>
                    <a:pt x="85" y="263"/>
                  </a:lnTo>
                  <a:lnTo>
                    <a:pt x="92" y="258"/>
                  </a:lnTo>
                  <a:lnTo>
                    <a:pt x="101" y="255"/>
                  </a:lnTo>
                  <a:lnTo>
                    <a:pt x="109" y="254"/>
                  </a:lnTo>
                  <a:lnTo>
                    <a:pt x="118" y="253"/>
                  </a:lnTo>
                  <a:lnTo>
                    <a:pt x="124" y="253"/>
                  </a:lnTo>
                  <a:lnTo>
                    <a:pt x="131" y="254"/>
                  </a:lnTo>
                  <a:lnTo>
                    <a:pt x="135" y="254"/>
                  </a:lnTo>
                  <a:lnTo>
                    <a:pt x="139" y="253"/>
                  </a:lnTo>
                  <a:lnTo>
                    <a:pt x="144" y="251"/>
                  </a:lnTo>
                  <a:lnTo>
                    <a:pt x="147" y="248"/>
                  </a:lnTo>
                  <a:lnTo>
                    <a:pt x="148" y="243"/>
                  </a:lnTo>
                  <a:lnTo>
                    <a:pt x="149" y="239"/>
                  </a:lnTo>
                  <a:lnTo>
                    <a:pt x="148" y="235"/>
                  </a:lnTo>
                  <a:lnTo>
                    <a:pt x="146" y="232"/>
                  </a:lnTo>
                  <a:lnTo>
                    <a:pt x="140" y="222"/>
                  </a:lnTo>
                  <a:lnTo>
                    <a:pt x="137" y="211"/>
                  </a:lnTo>
                  <a:lnTo>
                    <a:pt x="136" y="202"/>
                  </a:lnTo>
                  <a:lnTo>
                    <a:pt x="136" y="191"/>
                  </a:lnTo>
                  <a:lnTo>
                    <a:pt x="137" y="181"/>
                  </a:lnTo>
                  <a:lnTo>
                    <a:pt x="141" y="172"/>
                  </a:lnTo>
                  <a:lnTo>
                    <a:pt x="147" y="162"/>
                  </a:lnTo>
                  <a:lnTo>
                    <a:pt x="153" y="153"/>
                  </a:lnTo>
                  <a:lnTo>
                    <a:pt x="162" y="147"/>
                  </a:lnTo>
                  <a:lnTo>
                    <a:pt x="170" y="142"/>
                  </a:lnTo>
                  <a:lnTo>
                    <a:pt x="180" y="138"/>
                  </a:lnTo>
                  <a:lnTo>
                    <a:pt x="191" y="136"/>
                  </a:lnTo>
                  <a:lnTo>
                    <a:pt x="201" y="136"/>
                  </a:lnTo>
                  <a:lnTo>
                    <a:pt x="211" y="138"/>
                  </a:lnTo>
                  <a:lnTo>
                    <a:pt x="221" y="142"/>
                  </a:lnTo>
                  <a:lnTo>
                    <a:pt x="230" y="147"/>
                  </a:lnTo>
                  <a:lnTo>
                    <a:pt x="235" y="149"/>
                  </a:lnTo>
                  <a:lnTo>
                    <a:pt x="239" y="149"/>
                  </a:lnTo>
                  <a:lnTo>
                    <a:pt x="243" y="149"/>
                  </a:lnTo>
                  <a:lnTo>
                    <a:pt x="248" y="147"/>
                  </a:lnTo>
                  <a:lnTo>
                    <a:pt x="251" y="144"/>
                  </a:lnTo>
                  <a:lnTo>
                    <a:pt x="253" y="140"/>
                  </a:lnTo>
                  <a:lnTo>
                    <a:pt x="254" y="136"/>
                  </a:lnTo>
                  <a:lnTo>
                    <a:pt x="254" y="131"/>
                  </a:lnTo>
                  <a:lnTo>
                    <a:pt x="253" y="120"/>
                  </a:lnTo>
                  <a:lnTo>
                    <a:pt x="253" y="111"/>
                  </a:lnTo>
                  <a:lnTo>
                    <a:pt x="255" y="100"/>
                  </a:lnTo>
                  <a:lnTo>
                    <a:pt x="259" y="90"/>
                  </a:lnTo>
                  <a:lnTo>
                    <a:pt x="265" y="82"/>
                  </a:lnTo>
                  <a:lnTo>
                    <a:pt x="272" y="74"/>
                  </a:lnTo>
                  <a:lnTo>
                    <a:pt x="281" y="68"/>
                  </a:lnTo>
                  <a:lnTo>
                    <a:pt x="289" y="62"/>
                  </a:lnTo>
                  <a:lnTo>
                    <a:pt x="300" y="59"/>
                  </a:lnTo>
                  <a:lnTo>
                    <a:pt x="311" y="58"/>
                  </a:lnTo>
                  <a:lnTo>
                    <a:pt x="321" y="59"/>
                  </a:lnTo>
                  <a:lnTo>
                    <a:pt x="331" y="61"/>
                  </a:lnTo>
                  <a:lnTo>
                    <a:pt x="341" y="65"/>
                  </a:lnTo>
                  <a:lnTo>
                    <a:pt x="349" y="70"/>
                  </a:lnTo>
                  <a:lnTo>
                    <a:pt x="357" y="77"/>
                  </a:lnTo>
                  <a:lnTo>
                    <a:pt x="364" y="86"/>
                  </a:lnTo>
                  <a:lnTo>
                    <a:pt x="366" y="89"/>
                  </a:lnTo>
                  <a:lnTo>
                    <a:pt x="371" y="91"/>
                  </a:lnTo>
                  <a:lnTo>
                    <a:pt x="375" y="92"/>
                  </a:lnTo>
                  <a:lnTo>
                    <a:pt x="379" y="92"/>
                  </a:lnTo>
                  <a:lnTo>
                    <a:pt x="384" y="90"/>
                  </a:lnTo>
                  <a:lnTo>
                    <a:pt x="387" y="88"/>
                  </a:lnTo>
                  <a:lnTo>
                    <a:pt x="390" y="85"/>
                  </a:lnTo>
                  <a:lnTo>
                    <a:pt x="391" y="81"/>
                  </a:lnTo>
                  <a:lnTo>
                    <a:pt x="394" y="70"/>
                  </a:lnTo>
                  <a:lnTo>
                    <a:pt x="399" y="60"/>
                  </a:lnTo>
                  <a:lnTo>
                    <a:pt x="405" y="52"/>
                  </a:lnTo>
                  <a:lnTo>
                    <a:pt x="412" y="44"/>
                  </a:lnTo>
                  <a:lnTo>
                    <a:pt x="421" y="39"/>
                  </a:lnTo>
                  <a:lnTo>
                    <a:pt x="430" y="35"/>
                  </a:lnTo>
                  <a:lnTo>
                    <a:pt x="440" y="31"/>
                  </a:lnTo>
                  <a:lnTo>
                    <a:pt x="451" y="30"/>
                  </a:lnTo>
                  <a:lnTo>
                    <a:pt x="462" y="31"/>
                  </a:lnTo>
                  <a:lnTo>
                    <a:pt x="471" y="35"/>
                  </a:lnTo>
                  <a:lnTo>
                    <a:pt x="481" y="39"/>
                  </a:lnTo>
                  <a:lnTo>
                    <a:pt x="490" y="44"/>
                  </a:lnTo>
                  <a:lnTo>
                    <a:pt x="497" y="52"/>
                  </a:lnTo>
                  <a:lnTo>
                    <a:pt x="504" y="60"/>
                  </a:lnTo>
                  <a:lnTo>
                    <a:pt x="508" y="70"/>
                  </a:lnTo>
                  <a:lnTo>
                    <a:pt x="511" y="81"/>
                  </a:lnTo>
                  <a:lnTo>
                    <a:pt x="512" y="85"/>
                  </a:lnTo>
                  <a:lnTo>
                    <a:pt x="514" y="88"/>
                  </a:lnTo>
                  <a:lnTo>
                    <a:pt x="519" y="90"/>
                  </a:lnTo>
                  <a:lnTo>
                    <a:pt x="523" y="92"/>
                  </a:lnTo>
                  <a:lnTo>
                    <a:pt x="527" y="92"/>
                  </a:lnTo>
                  <a:lnTo>
                    <a:pt x="531" y="91"/>
                  </a:lnTo>
                  <a:lnTo>
                    <a:pt x="535" y="89"/>
                  </a:lnTo>
                  <a:lnTo>
                    <a:pt x="538" y="86"/>
                  </a:lnTo>
                  <a:lnTo>
                    <a:pt x="544" y="77"/>
                  </a:lnTo>
                  <a:lnTo>
                    <a:pt x="553" y="70"/>
                  </a:lnTo>
                  <a:lnTo>
                    <a:pt x="561" y="65"/>
                  </a:lnTo>
                  <a:lnTo>
                    <a:pt x="571" y="61"/>
                  </a:lnTo>
                  <a:lnTo>
                    <a:pt x="581" y="59"/>
                  </a:lnTo>
                  <a:lnTo>
                    <a:pt x="591" y="58"/>
                  </a:lnTo>
                  <a:lnTo>
                    <a:pt x="602" y="59"/>
                  </a:lnTo>
                  <a:lnTo>
                    <a:pt x="612" y="62"/>
                  </a:lnTo>
                  <a:lnTo>
                    <a:pt x="621" y="68"/>
                  </a:lnTo>
                  <a:lnTo>
                    <a:pt x="630" y="74"/>
                  </a:lnTo>
                  <a:lnTo>
                    <a:pt x="636" y="82"/>
                  </a:lnTo>
                  <a:lnTo>
                    <a:pt x="643" y="90"/>
                  </a:lnTo>
                  <a:lnTo>
                    <a:pt x="646" y="100"/>
                  </a:lnTo>
                  <a:lnTo>
                    <a:pt x="649" y="111"/>
                  </a:lnTo>
                  <a:lnTo>
                    <a:pt x="649" y="120"/>
                  </a:lnTo>
                  <a:lnTo>
                    <a:pt x="648" y="131"/>
                  </a:lnTo>
                  <a:lnTo>
                    <a:pt x="648" y="135"/>
                  </a:lnTo>
                  <a:lnTo>
                    <a:pt x="649" y="140"/>
                  </a:lnTo>
                  <a:lnTo>
                    <a:pt x="651" y="144"/>
                  </a:lnTo>
                  <a:lnTo>
                    <a:pt x="655" y="147"/>
                  </a:lnTo>
                  <a:lnTo>
                    <a:pt x="659" y="149"/>
                  </a:lnTo>
                  <a:lnTo>
                    <a:pt x="663" y="149"/>
                  </a:lnTo>
                  <a:lnTo>
                    <a:pt x="667" y="149"/>
                  </a:lnTo>
                  <a:lnTo>
                    <a:pt x="672" y="147"/>
                  </a:lnTo>
                  <a:lnTo>
                    <a:pt x="680" y="142"/>
                  </a:lnTo>
                  <a:lnTo>
                    <a:pt x="690" y="138"/>
                  </a:lnTo>
                  <a:lnTo>
                    <a:pt x="701" y="136"/>
                  </a:lnTo>
                  <a:lnTo>
                    <a:pt x="711" y="136"/>
                  </a:lnTo>
                  <a:lnTo>
                    <a:pt x="721" y="138"/>
                  </a:lnTo>
                  <a:lnTo>
                    <a:pt x="732" y="142"/>
                  </a:lnTo>
                  <a:lnTo>
                    <a:pt x="740" y="147"/>
                  </a:lnTo>
                  <a:lnTo>
                    <a:pt x="749" y="153"/>
                  </a:lnTo>
                  <a:lnTo>
                    <a:pt x="755" y="162"/>
                  </a:lnTo>
                  <a:lnTo>
                    <a:pt x="761" y="172"/>
                  </a:lnTo>
                  <a:lnTo>
                    <a:pt x="764" y="181"/>
                  </a:lnTo>
                  <a:lnTo>
                    <a:pt x="766" y="191"/>
                  </a:lnTo>
                  <a:lnTo>
                    <a:pt x="766" y="202"/>
                  </a:lnTo>
                  <a:lnTo>
                    <a:pt x="765" y="211"/>
                  </a:lnTo>
                  <a:lnTo>
                    <a:pt x="761" y="222"/>
                  </a:lnTo>
                  <a:lnTo>
                    <a:pt x="755" y="232"/>
                  </a:lnTo>
                  <a:lnTo>
                    <a:pt x="754" y="235"/>
                  </a:lnTo>
                  <a:lnTo>
                    <a:pt x="753" y="239"/>
                  </a:lnTo>
                  <a:lnTo>
                    <a:pt x="753" y="243"/>
                  </a:lnTo>
                  <a:lnTo>
                    <a:pt x="755" y="248"/>
                  </a:lnTo>
                  <a:lnTo>
                    <a:pt x="759" y="251"/>
                  </a:lnTo>
                  <a:lnTo>
                    <a:pt x="763" y="253"/>
                  </a:lnTo>
                  <a:lnTo>
                    <a:pt x="767" y="254"/>
                  </a:lnTo>
                  <a:lnTo>
                    <a:pt x="771" y="254"/>
                  </a:lnTo>
                  <a:lnTo>
                    <a:pt x="778" y="253"/>
                  </a:lnTo>
                  <a:lnTo>
                    <a:pt x="784" y="253"/>
                  </a:lnTo>
                  <a:lnTo>
                    <a:pt x="793" y="254"/>
                  </a:lnTo>
                  <a:lnTo>
                    <a:pt x="801" y="255"/>
                  </a:lnTo>
                  <a:lnTo>
                    <a:pt x="810" y="258"/>
                  </a:lnTo>
                  <a:lnTo>
                    <a:pt x="817" y="263"/>
                  </a:lnTo>
                  <a:lnTo>
                    <a:pt x="825" y="269"/>
                  </a:lnTo>
                  <a:lnTo>
                    <a:pt x="830" y="276"/>
                  </a:lnTo>
                  <a:lnTo>
                    <a:pt x="836" y="282"/>
                  </a:lnTo>
                  <a:lnTo>
                    <a:pt x="840" y="291"/>
                  </a:lnTo>
                  <a:lnTo>
                    <a:pt x="843" y="301"/>
                  </a:lnTo>
                  <a:lnTo>
                    <a:pt x="844" y="311"/>
                  </a:lnTo>
                  <a:lnTo>
                    <a:pt x="844" y="322"/>
                  </a:lnTo>
                  <a:lnTo>
                    <a:pt x="842" y="331"/>
                  </a:lnTo>
                  <a:lnTo>
                    <a:pt x="838" y="341"/>
                  </a:lnTo>
                  <a:lnTo>
                    <a:pt x="832" y="351"/>
                  </a:lnTo>
                  <a:lnTo>
                    <a:pt x="825" y="358"/>
                  </a:lnTo>
                  <a:lnTo>
                    <a:pt x="816" y="364"/>
                  </a:lnTo>
                  <a:lnTo>
                    <a:pt x="813" y="368"/>
                  </a:lnTo>
                  <a:lnTo>
                    <a:pt x="811" y="371"/>
                  </a:lnTo>
                  <a:lnTo>
                    <a:pt x="810" y="375"/>
                  </a:lnTo>
                  <a:lnTo>
                    <a:pt x="810" y="381"/>
                  </a:lnTo>
                  <a:lnTo>
                    <a:pt x="812" y="385"/>
                  </a:lnTo>
                  <a:lnTo>
                    <a:pt x="814" y="388"/>
                  </a:lnTo>
                  <a:lnTo>
                    <a:pt x="818" y="390"/>
                  </a:lnTo>
                  <a:lnTo>
                    <a:pt x="823" y="392"/>
                  </a:lnTo>
                  <a:lnTo>
                    <a:pt x="832" y="394"/>
                  </a:lnTo>
                  <a:lnTo>
                    <a:pt x="842" y="400"/>
                  </a:lnTo>
                  <a:lnTo>
                    <a:pt x="851" y="405"/>
                  </a:lnTo>
                  <a:lnTo>
                    <a:pt x="858" y="413"/>
                  </a:lnTo>
                  <a:lnTo>
                    <a:pt x="863" y="421"/>
                  </a:lnTo>
                  <a:lnTo>
                    <a:pt x="868" y="431"/>
                  </a:lnTo>
                  <a:lnTo>
                    <a:pt x="871" y="441"/>
                  </a:lnTo>
                  <a:lnTo>
                    <a:pt x="872" y="451"/>
                  </a:lnTo>
                  <a:lnTo>
                    <a:pt x="871" y="462"/>
                  </a:lnTo>
                  <a:lnTo>
                    <a:pt x="868" y="473"/>
                  </a:lnTo>
                  <a:lnTo>
                    <a:pt x="863" y="482"/>
                  </a:lnTo>
                  <a:lnTo>
                    <a:pt x="858" y="491"/>
                  </a:lnTo>
                  <a:lnTo>
                    <a:pt x="851" y="497"/>
                  </a:lnTo>
                  <a:lnTo>
                    <a:pt x="842" y="504"/>
                  </a:lnTo>
                  <a:lnTo>
                    <a:pt x="832" y="508"/>
                  </a:lnTo>
                  <a:lnTo>
                    <a:pt x="823" y="511"/>
                  </a:lnTo>
                  <a:close/>
                  <a:moveTo>
                    <a:pt x="902" y="451"/>
                  </a:moveTo>
                  <a:lnTo>
                    <a:pt x="901" y="438"/>
                  </a:lnTo>
                  <a:lnTo>
                    <a:pt x="899" y="427"/>
                  </a:lnTo>
                  <a:lnTo>
                    <a:pt x="895" y="415"/>
                  </a:lnTo>
                  <a:lnTo>
                    <a:pt x="889" y="404"/>
                  </a:lnTo>
                  <a:lnTo>
                    <a:pt x="882" y="394"/>
                  </a:lnTo>
                  <a:lnTo>
                    <a:pt x="873" y="386"/>
                  </a:lnTo>
                  <a:lnTo>
                    <a:pt x="865" y="378"/>
                  </a:lnTo>
                  <a:lnTo>
                    <a:pt x="854" y="372"/>
                  </a:lnTo>
                  <a:lnTo>
                    <a:pt x="861" y="361"/>
                  </a:lnTo>
                  <a:lnTo>
                    <a:pt x="867" y="351"/>
                  </a:lnTo>
                  <a:lnTo>
                    <a:pt x="871" y="340"/>
                  </a:lnTo>
                  <a:lnTo>
                    <a:pt x="873" y="328"/>
                  </a:lnTo>
                  <a:lnTo>
                    <a:pt x="874" y="315"/>
                  </a:lnTo>
                  <a:lnTo>
                    <a:pt x="874" y="303"/>
                  </a:lnTo>
                  <a:lnTo>
                    <a:pt x="872" y="291"/>
                  </a:lnTo>
                  <a:lnTo>
                    <a:pt x="868" y="279"/>
                  </a:lnTo>
                  <a:lnTo>
                    <a:pt x="862" y="268"/>
                  </a:lnTo>
                  <a:lnTo>
                    <a:pt x="855" y="257"/>
                  </a:lnTo>
                  <a:lnTo>
                    <a:pt x="847" y="249"/>
                  </a:lnTo>
                  <a:lnTo>
                    <a:pt x="838" y="240"/>
                  </a:lnTo>
                  <a:lnTo>
                    <a:pt x="827" y="234"/>
                  </a:lnTo>
                  <a:lnTo>
                    <a:pt x="816" y="230"/>
                  </a:lnTo>
                  <a:lnTo>
                    <a:pt x="805" y="225"/>
                  </a:lnTo>
                  <a:lnTo>
                    <a:pt x="793" y="223"/>
                  </a:lnTo>
                  <a:lnTo>
                    <a:pt x="795" y="211"/>
                  </a:lnTo>
                  <a:lnTo>
                    <a:pt x="796" y="200"/>
                  </a:lnTo>
                  <a:lnTo>
                    <a:pt x="796" y="188"/>
                  </a:lnTo>
                  <a:lnTo>
                    <a:pt x="794" y="175"/>
                  </a:lnTo>
                  <a:lnTo>
                    <a:pt x="791" y="164"/>
                  </a:lnTo>
                  <a:lnTo>
                    <a:pt x="785" y="152"/>
                  </a:lnTo>
                  <a:lnTo>
                    <a:pt x="778" y="143"/>
                  </a:lnTo>
                  <a:lnTo>
                    <a:pt x="770" y="133"/>
                  </a:lnTo>
                  <a:lnTo>
                    <a:pt x="763" y="127"/>
                  </a:lnTo>
                  <a:lnTo>
                    <a:pt x="756" y="121"/>
                  </a:lnTo>
                  <a:lnTo>
                    <a:pt x="749" y="117"/>
                  </a:lnTo>
                  <a:lnTo>
                    <a:pt x="740" y="113"/>
                  </a:lnTo>
                  <a:lnTo>
                    <a:pt x="732" y="110"/>
                  </a:lnTo>
                  <a:lnTo>
                    <a:pt x="723" y="107"/>
                  </a:lnTo>
                  <a:lnTo>
                    <a:pt x="715" y="106"/>
                  </a:lnTo>
                  <a:lnTo>
                    <a:pt x="706" y="106"/>
                  </a:lnTo>
                  <a:lnTo>
                    <a:pt x="692" y="107"/>
                  </a:lnTo>
                  <a:lnTo>
                    <a:pt x="679" y="110"/>
                  </a:lnTo>
                  <a:lnTo>
                    <a:pt x="677" y="98"/>
                  </a:lnTo>
                  <a:lnTo>
                    <a:pt x="674" y="86"/>
                  </a:lnTo>
                  <a:lnTo>
                    <a:pt x="669" y="75"/>
                  </a:lnTo>
                  <a:lnTo>
                    <a:pt x="662" y="66"/>
                  </a:lnTo>
                  <a:lnTo>
                    <a:pt x="655" y="56"/>
                  </a:lnTo>
                  <a:lnTo>
                    <a:pt x="645" y="47"/>
                  </a:lnTo>
                  <a:lnTo>
                    <a:pt x="635" y="41"/>
                  </a:lnTo>
                  <a:lnTo>
                    <a:pt x="624" y="35"/>
                  </a:lnTo>
                  <a:lnTo>
                    <a:pt x="612" y="31"/>
                  </a:lnTo>
                  <a:lnTo>
                    <a:pt x="600" y="29"/>
                  </a:lnTo>
                  <a:lnTo>
                    <a:pt x="587" y="28"/>
                  </a:lnTo>
                  <a:lnTo>
                    <a:pt x="575" y="29"/>
                  </a:lnTo>
                  <a:lnTo>
                    <a:pt x="564" y="31"/>
                  </a:lnTo>
                  <a:lnTo>
                    <a:pt x="552" y="36"/>
                  </a:lnTo>
                  <a:lnTo>
                    <a:pt x="541" y="42"/>
                  </a:lnTo>
                  <a:lnTo>
                    <a:pt x="531" y="48"/>
                  </a:lnTo>
                  <a:lnTo>
                    <a:pt x="525" y="38"/>
                  </a:lnTo>
                  <a:lnTo>
                    <a:pt x="516" y="29"/>
                  </a:lnTo>
                  <a:lnTo>
                    <a:pt x="508" y="21"/>
                  </a:lnTo>
                  <a:lnTo>
                    <a:pt x="498" y="14"/>
                  </a:lnTo>
                  <a:lnTo>
                    <a:pt x="487" y="8"/>
                  </a:lnTo>
                  <a:lnTo>
                    <a:pt x="476" y="3"/>
                  </a:lnTo>
                  <a:lnTo>
                    <a:pt x="464" y="1"/>
                  </a:lnTo>
                  <a:lnTo>
                    <a:pt x="451" y="0"/>
                  </a:lnTo>
                  <a:lnTo>
                    <a:pt x="438" y="1"/>
                  </a:lnTo>
                  <a:lnTo>
                    <a:pt x="426" y="3"/>
                  </a:lnTo>
                  <a:lnTo>
                    <a:pt x="415" y="8"/>
                  </a:lnTo>
                  <a:lnTo>
                    <a:pt x="404" y="14"/>
                  </a:lnTo>
                  <a:lnTo>
                    <a:pt x="394" y="21"/>
                  </a:lnTo>
                  <a:lnTo>
                    <a:pt x="385" y="29"/>
                  </a:lnTo>
                  <a:lnTo>
                    <a:pt x="377" y="39"/>
                  </a:lnTo>
                  <a:lnTo>
                    <a:pt x="371" y="48"/>
                  </a:lnTo>
                  <a:lnTo>
                    <a:pt x="361" y="42"/>
                  </a:lnTo>
                  <a:lnTo>
                    <a:pt x="350" y="36"/>
                  </a:lnTo>
                  <a:lnTo>
                    <a:pt x="339" y="31"/>
                  </a:lnTo>
                  <a:lnTo>
                    <a:pt x="327" y="29"/>
                  </a:lnTo>
                  <a:lnTo>
                    <a:pt x="315" y="28"/>
                  </a:lnTo>
                  <a:lnTo>
                    <a:pt x="302" y="29"/>
                  </a:lnTo>
                  <a:lnTo>
                    <a:pt x="290" y="31"/>
                  </a:lnTo>
                  <a:lnTo>
                    <a:pt x="279" y="35"/>
                  </a:lnTo>
                  <a:lnTo>
                    <a:pt x="267" y="41"/>
                  </a:lnTo>
                  <a:lnTo>
                    <a:pt x="257" y="47"/>
                  </a:lnTo>
                  <a:lnTo>
                    <a:pt x="248" y="56"/>
                  </a:lnTo>
                  <a:lnTo>
                    <a:pt x="240" y="66"/>
                  </a:lnTo>
                  <a:lnTo>
                    <a:pt x="234" y="75"/>
                  </a:lnTo>
                  <a:lnTo>
                    <a:pt x="228" y="86"/>
                  </a:lnTo>
                  <a:lnTo>
                    <a:pt x="225" y="98"/>
                  </a:lnTo>
                  <a:lnTo>
                    <a:pt x="223" y="110"/>
                  </a:lnTo>
                  <a:lnTo>
                    <a:pt x="210" y="107"/>
                  </a:lnTo>
                  <a:lnTo>
                    <a:pt x="196" y="106"/>
                  </a:lnTo>
                  <a:lnTo>
                    <a:pt x="188" y="106"/>
                  </a:lnTo>
                  <a:lnTo>
                    <a:pt x="178" y="107"/>
                  </a:lnTo>
                  <a:lnTo>
                    <a:pt x="169" y="110"/>
                  </a:lnTo>
                  <a:lnTo>
                    <a:pt x="162" y="113"/>
                  </a:lnTo>
                  <a:lnTo>
                    <a:pt x="153" y="117"/>
                  </a:lnTo>
                  <a:lnTo>
                    <a:pt x="146" y="121"/>
                  </a:lnTo>
                  <a:lnTo>
                    <a:pt x="138" y="127"/>
                  </a:lnTo>
                  <a:lnTo>
                    <a:pt x="132" y="133"/>
                  </a:lnTo>
                  <a:lnTo>
                    <a:pt x="123" y="143"/>
                  </a:lnTo>
                  <a:lnTo>
                    <a:pt x="117" y="152"/>
                  </a:lnTo>
                  <a:lnTo>
                    <a:pt x="111" y="164"/>
                  </a:lnTo>
                  <a:lnTo>
                    <a:pt x="108" y="175"/>
                  </a:lnTo>
                  <a:lnTo>
                    <a:pt x="106" y="188"/>
                  </a:lnTo>
                  <a:lnTo>
                    <a:pt x="105" y="200"/>
                  </a:lnTo>
                  <a:lnTo>
                    <a:pt x="107" y="211"/>
                  </a:lnTo>
                  <a:lnTo>
                    <a:pt x="109" y="223"/>
                  </a:lnTo>
                  <a:lnTo>
                    <a:pt x="98" y="225"/>
                  </a:lnTo>
                  <a:lnTo>
                    <a:pt x="86" y="230"/>
                  </a:lnTo>
                  <a:lnTo>
                    <a:pt x="74" y="234"/>
                  </a:lnTo>
                  <a:lnTo>
                    <a:pt x="64" y="240"/>
                  </a:lnTo>
                  <a:lnTo>
                    <a:pt x="55" y="249"/>
                  </a:lnTo>
                  <a:lnTo>
                    <a:pt x="47" y="257"/>
                  </a:lnTo>
                  <a:lnTo>
                    <a:pt x="40" y="268"/>
                  </a:lnTo>
                  <a:lnTo>
                    <a:pt x="34" y="279"/>
                  </a:lnTo>
                  <a:lnTo>
                    <a:pt x="30" y="291"/>
                  </a:lnTo>
                  <a:lnTo>
                    <a:pt x="28" y="303"/>
                  </a:lnTo>
                  <a:lnTo>
                    <a:pt x="28" y="315"/>
                  </a:lnTo>
                  <a:lnTo>
                    <a:pt x="29" y="328"/>
                  </a:lnTo>
                  <a:lnTo>
                    <a:pt x="31" y="340"/>
                  </a:lnTo>
                  <a:lnTo>
                    <a:pt x="35" y="351"/>
                  </a:lnTo>
                  <a:lnTo>
                    <a:pt x="41" y="361"/>
                  </a:lnTo>
                  <a:lnTo>
                    <a:pt x="48" y="372"/>
                  </a:lnTo>
                  <a:lnTo>
                    <a:pt x="38" y="377"/>
                  </a:lnTo>
                  <a:lnTo>
                    <a:pt x="28" y="386"/>
                  </a:lnTo>
                  <a:lnTo>
                    <a:pt x="20" y="394"/>
                  </a:lnTo>
                  <a:lnTo>
                    <a:pt x="13" y="404"/>
                  </a:lnTo>
                  <a:lnTo>
                    <a:pt x="8" y="415"/>
                  </a:lnTo>
                  <a:lnTo>
                    <a:pt x="3" y="427"/>
                  </a:lnTo>
                  <a:lnTo>
                    <a:pt x="1" y="438"/>
                  </a:lnTo>
                  <a:lnTo>
                    <a:pt x="0" y="451"/>
                  </a:lnTo>
                  <a:lnTo>
                    <a:pt x="1" y="464"/>
                  </a:lnTo>
                  <a:lnTo>
                    <a:pt x="3" y="476"/>
                  </a:lnTo>
                  <a:lnTo>
                    <a:pt x="8" y="488"/>
                  </a:lnTo>
                  <a:lnTo>
                    <a:pt x="13" y="498"/>
                  </a:lnTo>
                  <a:lnTo>
                    <a:pt x="20" y="509"/>
                  </a:lnTo>
                  <a:lnTo>
                    <a:pt x="28" y="518"/>
                  </a:lnTo>
                  <a:lnTo>
                    <a:pt x="38" y="525"/>
                  </a:lnTo>
                  <a:lnTo>
                    <a:pt x="48" y="532"/>
                  </a:lnTo>
                  <a:lnTo>
                    <a:pt x="41" y="541"/>
                  </a:lnTo>
                  <a:lnTo>
                    <a:pt x="35" y="552"/>
                  </a:lnTo>
                  <a:lnTo>
                    <a:pt x="31" y="564"/>
                  </a:lnTo>
                  <a:lnTo>
                    <a:pt x="28" y="576"/>
                  </a:lnTo>
                  <a:lnTo>
                    <a:pt x="27" y="587"/>
                  </a:lnTo>
                  <a:lnTo>
                    <a:pt x="28" y="600"/>
                  </a:lnTo>
                  <a:lnTo>
                    <a:pt x="30" y="612"/>
                  </a:lnTo>
                  <a:lnTo>
                    <a:pt x="34" y="624"/>
                  </a:lnTo>
                  <a:lnTo>
                    <a:pt x="40" y="636"/>
                  </a:lnTo>
                  <a:lnTo>
                    <a:pt x="47" y="645"/>
                  </a:lnTo>
                  <a:lnTo>
                    <a:pt x="55" y="655"/>
                  </a:lnTo>
                  <a:lnTo>
                    <a:pt x="64" y="662"/>
                  </a:lnTo>
                  <a:lnTo>
                    <a:pt x="74" y="669"/>
                  </a:lnTo>
                  <a:lnTo>
                    <a:pt x="86" y="674"/>
                  </a:lnTo>
                  <a:lnTo>
                    <a:pt x="98" y="677"/>
                  </a:lnTo>
                  <a:lnTo>
                    <a:pt x="109" y="679"/>
                  </a:lnTo>
                  <a:lnTo>
                    <a:pt x="107" y="691"/>
                  </a:lnTo>
                  <a:lnTo>
                    <a:pt x="105" y="704"/>
                  </a:lnTo>
                  <a:lnTo>
                    <a:pt x="106" y="716"/>
                  </a:lnTo>
                  <a:lnTo>
                    <a:pt x="108" y="728"/>
                  </a:lnTo>
                  <a:lnTo>
                    <a:pt x="111" y="739"/>
                  </a:lnTo>
                  <a:lnTo>
                    <a:pt x="117" y="750"/>
                  </a:lnTo>
                  <a:lnTo>
                    <a:pt x="123" y="761"/>
                  </a:lnTo>
                  <a:lnTo>
                    <a:pt x="132" y="770"/>
                  </a:lnTo>
                  <a:lnTo>
                    <a:pt x="138" y="777"/>
                  </a:lnTo>
                  <a:lnTo>
                    <a:pt x="146" y="782"/>
                  </a:lnTo>
                  <a:lnTo>
                    <a:pt x="153" y="787"/>
                  </a:lnTo>
                  <a:lnTo>
                    <a:pt x="162" y="790"/>
                  </a:lnTo>
                  <a:lnTo>
                    <a:pt x="169" y="793"/>
                  </a:lnTo>
                  <a:lnTo>
                    <a:pt x="178" y="795"/>
                  </a:lnTo>
                  <a:lnTo>
                    <a:pt x="188" y="796"/>
                  </a:lnTo>
                  <a:lnTo>
                    <a:pt x="196" y="797"/>
                  </a:lnTo>
                  <a:lnTo>
                    <a:pt x="210" y="796"/>
                  </a:lnTo>
                  <a:lnTo>
                    <a:pt x="223" y="793"/>
                  </a:lnTo>
                  <a:lnTo>
                    <a:pt x="225" y="805"/>
                  </a:lnTo>
                  <a:lnTo>
                    <a:pt x="228" y="817"/>
                  </a:lnTo>
                  <a:lnTo>
                    <a:pt x="234" y="827"/>
                  </a:lnTo>
                  <a:lnTo>
                    <a:pt x="240" y="838"/>
                  </a:lnTo>
                  <a:lnTo>
                    <a:pt x="248" y="848"/>
                  </a:lnTo>
                  <a:lnTo>
                    <a:pt x="257" y="855"/>
                  </a:lnTo>
                  <a:lnTo>
                    <a:pt x="267" y="863"/>
                  </a:lnTo>
                  <a:lnTo>
                    <a:pt x="279" y="868"/>
                  </a:lnTo>
                  <a:lnTo>
                    <a:pt x="290" y="872"/>
                  </a:lnTo>
                  <a:lnTo>
                    <a:pt x="302" y="874"/>
                  </a:lnTo>
                  <a:lnTo>
                    <a:pt x="315" y="875"/>
                  </a:lnTo>
                  <a:lnTo>
                    <a:pt x="327" y="874"/>
                  </a:lnTo>
                  <a:lnTo>
                    <a:pt x="339" y="871"/>
                  </a:lnTo>
                  <a:lnTo>
                    <a:pt x="350" y="867"/>
                  </a:lnTo>
                  <a:lnTo>
                    <a:pt x="361" y="862"/>
                  </a:lnTo>
                  <a:lnTo>
                    <a:pt x="371" y="854"/>
                  </a:lnTo>
                  <a:lnTo>
                    <a:pt x="377" y="865"/>
                  </a:lnTo>
                  <a:lnTo>
                    <a:pt x="385" y="874"/>
                  </a:lnTo>
                  <a:lnTo>
                    <a:pt x="394" y="883"/>
                  </a:lnTo>
                  <a:lnTo>
                    <a:pt x="404" y="889"/>
                  </a:lnTo>
                  <a:lnTo>
                    <a:pt x="415" y="895"/>
                  </a:lnTo>
                  <a:lnTo>
                    <a:pt x="426" y="899"/>
                  </a:lnTo>
                  <a:lnTo>
                    <a:pt x="438" y="902"/>
                  </a:lnTo>
                  <a:lnTo>
                    <a:pt x="451" y="902"/>
                  </a:lnTo>
                  <a:lnTo>
                    <a:pt x="464" y="902"/>
                  </a:lnTo>
                  <a:lnTo>
                    <a:pt x="476" y="899"/>
                  </a:lnTo>
                  <a:lnTo>
                    <a:pt x="487" y="895"/>
                  </a:lnTo>
                  <a:lnTo>
                    <a:pt x="498" y="889"/>
                  </a:lnTo>
                  <a:lnTo>
                    <a:pt x="508" y="882"/>
                  </a:lnTo>
                  <a:lnTo>
                    <a:pt x="516" y="874"/>
                  </a:lnTo>
                  <a:lnTo>
                    <a:pt x="525" y="865"/>
                  </a:lnTo>
                  <a:lnTo>
                    <a:pt x="531" y="854"/>
                  </a:lnTo>
                  <a:lnTo>
                    <a:pt x="541" y="862"/>
                  </a:lnTo>
                  <a:lnTo>
                    <a:pt x="552" y="867"/>
                  </a:lnTo>
                  <a:lnTo>
                    <a:pt x="564" y="871"/>
                  </a:lnTo>
                  <a:lnTo>
                    <a:pt x="575" y="874"/>
                  </a:lnTo>
                  <a:lnTo>
                    <a:pt x="587" y="875"/>
                  </a:lnTo>
                  <a:lnTo>
                    <a:pt x="600" y="874"/>
                  </a:lnTo>
                  <a:lnTo>
                    <a:pt x="612" y="872"/>
                  </a:lnTo>
                  <a:lnTo>
                    <a:pt x="624" y="868"/>
                  </a:lnTo>
                  <a:lnTo>
                    <a:pt x="635" y="863"/>
                  </a:lnTo>
                  <a:lnTo>
                    <a:pt x="645" y="855"/>
                  </a:lnTo>
                  <a:lnTo>
                    <a:pt x="655" y="848"/>
                  </a:lnTo>
                  <a:lnTo>
                    <a:pt x="662" y="838"/>
                  </a:lnTo>
                  <a:lnTo>
                    <a:pt x="669" y="828"/>
                  </a:lnTo>
                  <a:lnTo>
                    <a:pt x="674" y="817"/>
                  </a:lnTo>
                  <a:lnTo>
                    <a:pt x="677" y="805"/>
                  </a:lnTo>
                  <a:lnTo>
                    <a:pt x="679" y="793"/>
                  </a:lnTo>
                  <a:lnTo>
                    <a:pt x="692" y="796"/>
                  </a:lnTo>
                  <a:lnTo>
                    <a:pt x="706" y="797"/>
                  </a:lnTo>
                  <a:lnTo>
                    <a:pt x="715" y="796"/>
                  </a:lnTo>
                  <a:lnTo>
                    <a:pt x="723" y="795"/>
                  </a:lnTo>
                  <a:lnTo>
                    <a:pt x="732" y="793"/>
                  </a:lnTo>
                  <a:lnTo>
                    <a:pt x="740" y="790"/>
                  </a:lnTo>
                  <a:lnTo>
                    <a:pt x="749" y="787"/>
                  </a:lnTo>
                  <a:lnTo>
                    <a:pt x="756" y="782"/>
                  </a:lnTo>
                  <a:lnTo>
                    <a:pt x="763" y="777"/>
                  </a:lnTo>
                  <a:lnTo>
                    <a:pt x="770" y="770"/>
                  </a:lnTo>
                  <a:lnTo>
                    <a:pt x="778" y="761"/>
                  </a:lnTo>
                  <a:lnTo>
                    <a:pt x="785" y="750"/>
                  </a:lnTo>
                  <a:lnTo>
                    <a:pt x="791" y="739"/>
                  </a:lnTo>
                  <a:lnTo>
                    <a:pt x="794" y="728"/>
                  </a:lnTo>
                  <a:lnTo>
                    <a:pt x="796" y="716"/>
                  </a:lnTo>
                  <a:lnTo>
                    <a:pt x="796" y="704"/>
                  </a:lnTo>
                  <a:lnTo>
                    <a:pt x="795" y="691"/>
                  </a:lnTo>
                  <a:lnTo>
                    <a:pt x="793" y="679"/>
                  </a:lnTo>
                  <a:lnTo>
                    <a:pt x="805" y="677"/>
                  </a:lnTo>
                  <a:lnTo>
                    <a:pt x="816" y="674"/>
                  </a:lnTo>
                  <a:lnTo>
                    <a:pt x="827" y="669"/>
                  </a:lnTo>
                  <a:lnTo>
                    <a:pt x="838" y="662"/>
                  </a:lnTo>
                  <a:lnTo>
                    <a:pt x="847" y="655"/>
                  </a:lnTo>
                  <a:lnTo>
                    <a:pt x="855" y="645"/>
                  </a:lnTo>
                  <a:lnTo>
                    <a:pt x="862" y="636"/>
                  </a:lnTo>
                  <a:lnTo>
                    <a:pt x="868" y="624"/>
                  </a:lnTo>
                  <a:lnTo>
                    <a:pt x="872" y="612"/>
                  </a:lnTo>
                  <a:lnTo>
                    <a:pt x="874" y="600"/>
                  </a:lnTo>
                  <a:lnTo>
                    <a:pt x="874" y="587"/>
                  </a:lnTo>
                  <a:lnTo>
                    <a:pt x="873" y="576"/>
                  </a:lnTo>
                  <a:lnTo>
                    <a:pt x="871" y="564"/>
                  </a:lnTo>
                  <a:lnTo>
                    <a:pt x="867" y="552"/>
                  </a:lnTo>
                  <a:lnTo>
                    <a:pt x="861" y="541"/>
                  </a:lnTo>
                  <a:lnTo>
                    <a:pt x="854" y="532"/>
                  </a:lnTo>
                  <a:lnTo>
                    <a:pt x="865" y="525"/>
                  </a:lnTo>
                  <a:lnTo>
                    <a:pt x="873" y="518"/>
                  </a:lnTo>
                  <a:lnTo>
                    <a:pt x="882" y="509"/>
                  </a:lnTo>
                  <a:lnTo>
                    <a:pt x="889" y="498"/>
                  </a:lnTo>
                  <a:lnTo>
                    <a:pt x="895" y="488"/>
                  </a:lnTo>
                  <a:lnTo>
                    <a:pt x="899" y="476"/>
                  </a:lnTo>
                  <a:lnTo>
                    <a:pt x="901" y="464"/>
                  </a:lnTo>
                  <a:lnTo>
                    <a:pt x="902" y="451"/>
                  </a:lnTo>
                  <a:close/>
                </a:path>
              </a:pathLst>
            </a:custGeom>
            <a:solidFill>
              <a:srgbClr val="92667D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7127875" y="3133725"/>
              <a:ext cx="66675" cy="161925"/>
            </a:xfrm>
            <a:custGeom>
              <a:rect b="b" l="l" r="r" t="t"/>
              <a:pathLst>
                <a:path extrusionOk="0" h="511" w="211">
                  <a:moveTo>
                    <a:pt x="180" y="346"/>
                  </a:moveTo>
                  <a:lnTo>
                    <a:pt x="180" y="353"/>
                  </a:lnTo>
                  <a:lnTo>
                    <a:pt x="179" y="359"/>
                  </a:lnTo>
                  <a:lnTo>
                    <a:pt x="178" y="366"/>
                  </a:lnTo>
                  <a:lnTo>
                    <a:pt x="176" y="372"/>
                  </a:lnTo>
                  <a:lnTo>
                    <a:pt x="174" y="377"/>
                  </a:lnTo>
                  <a:lnTo>
                    <a:pt x="170" y="383"/>
                  </a:lnTo>
                  <a:lnTo>
                    <a:pt x="167" y="388"/>
                  </a:lnTo>
                  <a:lnTo>
                    <a:pt x="163" y="393"/>
                  </a:lnTo>
                  <a:lnTo>
                    <a:pt x="154" y="403"/>
                  </a:lnTo>
                  <a:lnTo>
                    <a:pt x="145" y="411"/>
                  </a:lnTo>
                  <a:lnTo>
                    <a:pt x="138" y="413"/>
                  </a:lnTo>
                  <a:lnTo>
                    <a:pt x="133" y="416"/>
                  </a:lnTo>
                  <a:lnTo>
                    <a:pt x="126" y="418"/>
                  </a:lnTo>
                  <a:lnTo>
                    <a:pt x="120" y="419"/>
                  </a:lnTo>
                  <a:lnTo>
                    <a:pt x="120" y="272"/>
                  </a:lnTo>
                  <a:lnTo>
                    <a:pt x="126" y="273"/>
                  </a:lnTo>
                  <a:lnTo>
                    <a:pt x="133" y="276"/>
                  </a:lnTo>
                  <a:lnTo>
                    <a:pt x="138" y="279"/>
                  </a:lnTo>
                  <a:lnTo>
                    <a:pt x="145" y="281"/>
                  </a:lnTo>
                  <a:lnTo>
                    <a:pt x="154" y="288"/>
                  </a:lnTo>
                  <a:lnTo>
                    <a:pt x="163" y="298"/>
                  </a:lnTo>
                  <a:lnTo>
                    <a:pt x="167" y="303"/>
                  </a:lnTo>
                  <a:lnTo>
                    <a:pt x="170" y="309"/>
                  </a:lnTo>
                  <a:lnTo>
                    <a:pt x="174" y="314"/>
                  </a:lnTo>
                  <a:lnTo>
                    <a:pt x="176" y="320"/>
                  </a:lnTo>
                  <a:lnTo>
                    <a:pt x="178" y="326"/>
                  </a:lnTo>
                  <a:lnTo>
                    <a:pt x="179" y="332"/>
                  </a:lnTo>
                  <a:lnTo>
                    <a:pt x="180" y="339"/>
                  </a:lnTo>
                  <a:lnTo>
                    <a:pt x="180" y="346"/>
                  </a:lnTo>
                  <a:close/>
                  <a:moveTo>
                    <a:pt x="30" y="165"/>
                  </a:moveTo>
                  <a:lnTo>
                    <a:pt x="30" y="159"/>
                  </a:lnTo>
                  <a:lnTo>
                    <a:pt x="31" y="152"/>
                  </a:lnTo>
                  <a:lnTo>
                    <a:pt x="33" y="146"/>
                  </a:lnTo>
                  <a:lnTo>
                    <a:pt x="34" y="140"/>
                  </a:lnTo>
                  <a:lnTo>
                    <a:pt x="37" y="133"/>
                  </a:lnTo>
                  <a:lnTo>
                    <a:pt x="40" y="128"/>
                  </a:lnTo>
                  <a:lnTo>
                    <a:pt x="44" y="122"/>
                  </a:lnTo>
                  <a:lnTo>
                    <a:pt x="47" y="117"/>
                  </a:lnTo>
                  <a:lnTo>
                    <a:pt x="56" y="109"/>
                  </a:lnTo>
                  <a:lnTo>
                    <a:pt x="66" y="101"/>
                  </a:lnTo>
                  <a:lnTo>
                    <a:pt x="72" y="98"/>
                  </a:lnTo>
                  <a:lnTo>
                    <a:pt x="78" y="96"/>
                  </a:lnTo>
                  <a:lnTo>
                    <a:pt x="84" y="94"/>
                  </a:lnTo>
                  <a:lnTo>
                    <a:pt x="90" y="91"/>
                  </a:lnTo>
                  <a:lnTo>
                    <a:pt x="90" y="239"/>
                  </a:lnTo>
                  <a:lnTo>
                    <a:pt x="84" y="237"/>
                  </a:lnTo>
                  <a:lnTo>
                    <a:pt x="78" y="235"/>
                  </a:lnTo>
                  <a:lnTo>
                    <a:pt x="72" y="233"/>
                  </a:lnTo>
                  <a:lnTo>
                    <a:pt x="66" y="230"/>
                  </a:lnTo>
                  <a:lnTo>
                    <a:pt x="56" y="222"/>
                  </a:lnTo>
                  <a:lnTo>
                    <a:pt x="47" y="213"/>
                  </a:lnTo>
                  <a:lnTo>
                    <a:pt x="44" y="208"/>
                  </a:lnTo>
                  <a:lnTo>
                    <a:pt x="40" y="203"/>
                  </a:lnTo>
                  <a:lnTo>
                    <a:pt x="37" y="197"/>
                  </a:lnTo>
                  <a:lnTo>
                    <a:pt x="34" y="191"/>
                  </a:lnTo>
                  <a:lnTo>
                    <a:pt x="33" y="185"/>
                  </a:lnTo>
                  <a:lnTo>
                    <a:pt x="31" y="179"/>
                  </a:lnTo>
                  <a:lnTo>
                    <a:pt x="30" y="172"/>
                  </a:lnTo>
                  <a:lnTo>
                    <a:pt x="30" y="165"/>
                  </a:lnTo>
                  <a:lnTo>
                    <a:pt x="30" y="165"/>
                  </a:lnTo>
                  <a:close/>
                  <a:moveTo>
                    <a:pt x="180" y="165"/>
                  </a:moveTo>
                  <a:lnTo>
                    <a:pt x="181" y="168"/>
                  </a:lnTo>
                  <a:lnTo>
                    <a:pt x="182" y="172"/>
                  </a:lnTo>
                  <a:lnTo>
                    <a:pt x="183" y="174"/>
                  </a:lnTo>
                  <a:lnTo>
                    <a:pt x="185" y="176"/>
                  </a:lnTo>
                  <a:lnTo>
                    <a:pt x="187" y="178"/>
                  </a:lnTo>
                  <a:lnTo>
                    <a:pt x="190" y="179"/>
                  </a:lnTo>
                  <a:lnTo>
                    <a:pt x="193" y="180"/>
                  </a:lnTo>
                  <a:lnTo>
                    <a:pt x="196" y="180"/>
                  </a:lnTo>
                  <a:lnTo>
                    <a:pt x="198" y="180"/>
                  </a:lnTo>
                  <a:lnTo>
                    <a:pt x="201" y="179"/>
                  </a:lnTo>
                  <a:lnTo>
                    <a:pt x="204" y="178"/>
                  </a:lnTo>
                  <a:lnTo>
                    <a:pt x="206" y="176"/>
                  </a:lnTo>
                  <a:lnTo>
                    <a:pt x="208" y="174"/>
                  </a:lnTo>
                  <a:lnTo>
                    <a:pt x="209" y="172"/>
                  </a:lnTo>
                  <a:lnTo>
                    <a:pt x="210" y="168"/>
                  </a:lnTo>
                  <a:lnTo>
                    <a:pt x="211" y="165"/>
                  </a:lnTo>
                  <a:lnTo>
                    <a:pt x="210" y="156"/>
                  </a:lnTo>
                  <a:lnTo>
                    <a:pt x="209" y="146"/>
                  </a:lnTo>
                  <a:lnTo>
                    <a:pt x="207" y="136"/>
                  </a:lnTo>
                  <a:lnTo>
                    <a:pt x="204" y="128"/>
                  </a:lnTo>
                  <a:lnTo>
                    <a:pt x="200" y="119"/>
                  </a:lnTo>
                  <a:lnTo>
                    <a:pt x="195" y="111"/>
                  </a:lnTo>
                  <a:lnTo>
                    <a:pt x="191" y="103"/>
                  </a:lnTo>
                  <a:lnTo>
                    <a:pt x="184" y="97"/>
                  </a:lnTo>
                  <a:lnTo>
                    <a:pt x="178" y="89"/>
                  </a:lnTo>
                  <a:lnTo>
                    <a:pt x="171" y="84"/>
                  </a:lnTo>
                  <a:lnTo>
                    <a:pt x="164" y="79"/>
                  </a:lnTo>
                  <a:lnTo>
                    <a:pt x="156" y="73"/>
                  </a:lnTo>
                  <a:lnTo>
                    <a:pt x="148" y="69"/>
                  </a:lnTo>
                  <a:lnTo>
                    <a:pt x="139" y="66"/>
                  </a:lnTo>
                  <a:lnTo>
                    <a:pt x="130" y="64"/>
                  </a:lnTo>
                  <a:lnTo>
                    <a:pt x="120" y="61"/>
                  </a:lnTo>
                  <a:lnTo>
                    <a:pt x="120" y="15"/>
                  </a:lnTo>
                  <a:lnTo>
                    <a:pt x="120" y="12"/>
                  </a:lnTo>
                  <a:lnTo>
                    <a:pt x="119" y="9"/>
                  </a:lnTo>
                  <a:lnTo>
                    <a:pt x="118" y="7"/>
                  </a:lnTo>
                  <a:lnTo>
                    <a:pt x="116" y="5"/>
                  </a:lnTo>
                  <a:lnTo>
                    <a:pt x="114" y="2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102" y="0"/>
                  </a:lnTo>
                  <a:lnTo>
                    <a:pt x="100" y="1"/>
                  </a:lnTo>
                  <a:lnTo>
                    <a:pt x="96" y="2"/>
                  </a:lnTo>
                  <a:lnTo>
                    <a:pt x="94" y="5"/>
                  </a:lnTo>
                  <a:lnTo>
                    <a:pt x="93" y="7"/>
                  </a:lnTo>
                  <a:lnTo>
                    <a:pt x="91" y="9"/>
                  </a:lnTo>
                  <a:lnTo>
                    <a:pt x="91" y="12"/>
                  </a:lnTo>
                  <a:lnTo>
                    <a:pt x="90" y="15"/>
                  </a:lnTo>
                  <a:lnTo>
                    <a:pt x="90" y="61"/>
                  </a:lnTo>
                  <a:lnTo>
                    <a:pt x="80" y="64"/>
                  </a:lnTo>
                  <a:lnTo>
                    <a:pt x="72" y="66"/>
                  </a:lnTo>
                  <a:lnTo>
                    <a:pt x="63" y="69"/>
                  </a:lnTo>
                  <a:lnTo>
                    <a:pt x="55" y="73"/>
                  </a:lnTo>
                  <a:lnTo>
                    <a:pt x="47" y="79"/>
                  </a:lnTo>
                  <a:lnTo>
                    <a:pt x="40" y="84"/>
                  </a:lnTo>
                  <a:lnTo>
                    <a:pt x="32" y="89"/>
                  </a:lnTo>
                  <a:lnTo>
                    <a:pt x="26" y="97"/>
                  </a:lnTo>
                  <a:lnTo>
                    <a:pt x="20" y="103"/>
                  </a:lnTo>
                  <a:lnTo>
                    <a:pt x="15" y="111"/>
                  </a:lnTo>
                  <a:lnTo>
                    <a:pt x="11" y="119"/>
                  </a:lnTo>
                  <a:lnTo>
                    <a:pt x="7" y="128"/>
                  </a:lnTo>
                  <a:lnTo>
                    <a:pt x="4" y="136"/>
                  </a:lnTo>
                  <a:lnTo>
                    <a:pt x="2" y="146"/>
                  </a:lnTo>
                  <a:lnTo>
                    <a:pt x="0" y="156"/>
                  </a:lnTo>
                  <a:lnTo>
                    <a:pt x="0" y="165"/>
                  </a:lnTo>
                  <a:lnTo>
                    <a:pt x="0" y="175"/>
                  </a:lnTo>
                  <a:lnTo>
                    <a:pt x="2" y="185"/>
                  </a:lnTo>
                  <a:lnTo>
                    <a:pt x="4" y="194"/>
                  </a:lnTo>
                  <a:lnTo>
                    <a:pt x="7" y="203"/>
                  </a:lnTo>
                  <a:lnTo>
                    <a:pt x="11" y="211"/>
                  </a:lnTo>
                  <a:lnTo>
                    <a:pt x="15" y="220"/>
                  </a:lnTo>
                  <a:lnTo>
                    <a:pt x="20" y="227"/>
                  </a:lnTo>
                  <a:lnTo>
                    <a:pt x="26" y="235"/>
                  </a:lnTo>
                  <a:lnTo>
                    <a:pt x="32" y="241"/>
                  </a:lnTo>
                  <a:lnTo>
                    <a:pt x="40" y="247"/>
                  </a:lnTo>
                  <a:lnTo>
                    <a:pt x="47" y="253"/>
                  </a:lnTo>
                  <a:lnTo>
                    <a:pt x="55" y="257"/>
                  </a:lnTo>
                  <a:lnTo>
                    <a:pt x="63" y="262"/>
                  </a:lnTo>
                  <a:lnTo>
                    <a:pt x="72" y="265"/>
                  </a:lnTo>
                  <a:lnTo>
                    <a:pt x="80" y="268"/>
                  </a:lnTo>
                  <a:lnTo>
                    <a:pt x="90" y="269"/>
                  </a:lnTo>
                  <a:lnTo>
                    <a:pt x="90" y="419"/>
                  </a:lnTo>
                  <a:lnTo>
                    <a:pt x="84" y="418"/>
                  </a:lnTo>
                  <a:lnTo>
                    <a:pt x="78" y="416"/>
                  </a:lnTo>
                  <a:lnTo>
                    <a:pt x="72" y="413"/>
                  </a:lnTo>
                  <a:lnTo>
                    <a:pt x="66" y="410"/>
                  </a:lnTo>
                  <a:lnTo>
                    <a:pt x="56" y="403"/>
                  </a:lnTo>
                  <a:lnTo>
                    <a:pt x="47" y="393"/>
                  </a:lnTo>
                  <a:lnTo>
                    <a:pt x="44" y="388"/>
                  </a:lnTo>
                  <a:lnTo>
                    <a:pt x="40" y="383"/>
                  </a:lnTo>
                  <a:lnTo>
                    <a:pt x="37" y="377"/>
                  </a:lnTo>
                  <a:lnTo>
                    <a:pt x="34" y="372"/>
                  </a:lnTo>
                  <a:lnTo>
                    <a:pt x="33" y="366"/>
                  </a:lnTo>
                  <a:lnTo>
                    <a:pt x="31" y="359"/>
                  </a:lnTo>
                  <a:lnTo>
                    <a:pt x="30" y="353"/>
                  </a:lnTo>
                  <a:lnTo>
                    <a:pt x="30" y="346"/>
                  </a:lnTo>
                  <a:lnTo>
                    <a:pt x="30" y="343"/>
                  </a:lnTo>
                  <a:lnTo>
                    <a:pt x="29" y="340"/>
                  </a:lnTo>
                  <a:lnTo>
                    <a:pt x="28" y="338"/>
                  </a:lnTo>
                  <a:lnTo>
                    <a:pt x="26" y="336"/>
                  </a:lnTo>
                  <a:lnTo>
                    <a:pt x="24" y="333"/>
                  </a:lnTo>
                  <a:lnTo>
                    <a:pt x="21" y="332"/>
                  </a:lnTo>
                  <a:lnTo>
                    <a:pt x="18" y="331"/>
                  </a:lnTo>
                  <a:lnTo>
                    <a:pt x="15" y="330"/>
                  </a:lnTo>
                  <a:lnTo>
                    <a:pt x="12" y="331"/>
                  </a:lnTo>
                  <a:lnTo>
                    <a:pt x="10" y="332"/>
                  </a:lnTo>
                  <a:lnTo>
                    <a:pt x="6" y="333"/>
                  </a:lnTo>
                  <a:lnTo>
                    <a:pt x="4" y="336"/>
                  </a:lnTo>
                  <a:lnTo>
                    <a:pt x="2" y="338"/>
                  </a:lnTo>
                  <a:lnTo>
                    <a:pt x="1" y="340"/>
                  </a:lnTo>
                  <a:lnTo>
                    <a:pt x="0" y="343"/>
                  </a:lnTo>
                  <a:lnTo>
                    <a:pt x="0" y="346"/>
                  </a:lnTo>
                  <a:lnTo>
                    <a:pt x="0" y="356"/>
                  </a:lnTo>
                  <a:lnTo>
                    <a:pt x="2" y="366"/>
                  </a:lnTo>
                  <a:lnTo>
                    <a:pt x="4" y="374"/>
                  </a:lnTo>
                  <a:lnTo>
                    <a:pt x="7" y="384"/>
                  </a:lnTo>
                  <a:lnTo>
                    <a:pt x="11" y="392"/>
                  </a:lnTo>
                  <a:lnTo>
                    <a:pt x="15" y="400"/>
                  </a:lnTo>
                  <a:lnTo>
                    <a:pt x="20" y="407"/>
                  </a:lnTo>
                  <a:lnTo>
                    <a:pt x="26" y="415"/>
                  </a:lnTo>
                  <a:lnTo>
                    <a:pt x="32" y="421"/>
                  </a:lnTo>
                  <a:lnTo>
                    <a:pt x="40" y="428"/>
                  </a:lnTo>
                  <a:lnTo>
                    <a:pt x="47" y="433"/>
                  </a:lnTo>
                  <a:lnTo>
                    <a:pt x="55" y="438"/>
                  </a:lnTo>
                  <a:lnTo>
                    <a:pt x="63" y="442"/>
                  </a:lnTo>
                  <a:lnTo>
                    <a:pt x="72" y="446"/>
                  </a:lnTo>
                  <a:lnTo>
                    <a:pt x="80" y="448"/>
                  </a:lnTo>
                  <a:lnTo>
                    <a:pt x="90" y="450"/>
                  </a:lnTo>
                  <a:lnTo>
                    <a:pt x="90" y="496"/>
                  </a:lnTo>
                  <a:lnTo>
                    <a:pt x="91" y="499"/>
                  </a:lnTo>
                  <a:lnTo>
                    <a:pt x="91" y="502"/>
                  </a:lnTo>
                  <a:lnTo>
                    <a:pt x="93" y="505"/>
                  </a:lnTo>
                  <a:lnTo>
                    <a:pt x="94" y="507"/>
                  </a:lnTo>
                  <a:lnTo>
                    <a:pt x="96" y="508"/>
                  </a:lnTo>
                  <a:lnTo>
                    <a:pt x="100" y="510"/>
                  </a:lnTo>
                  <a:lnTo>
                    <a:pt x="102" y="511"/>
                  </a:lnTo>
                  <a:lnTo>
                    <a:pt x="105" y="511"/>
                  </a:lnTo>
                  <a:lnTo>
                    <a:pt x="108" y="511"/>
                  </a:lnTo>
                  <a:lnTo>
                    <a:pt x="111" y="510"/>
                  </a:lnTo>
                  <a:lnTo>
                    <a:pt x="114" y="508"/>
                  </a:lnTo>
                  <a:lnTo>
                    <a:pt x="116" y="507"/>
                  </a:lnTo>
                  <a:lnTo>
                    <a:pt x="118" y="505"/>
                  </a:lnTo>
                  <a:lnTo>
                    <a:pt x="119" y="502"/>
                  </a:lnTo>
                  <a:lnTo>
                    <a:pt x="120" y="499"/>
                  </a:lnTo>
                  <a:lnTo>
                    <a:pt x="120" y="496"/>
                  </a:lnTo>
                  <a:lnTo>
                    <a:pt x="120" y="450"/>
                  </a:lnTo>
                  <a:lnTo>
                    <a:pt x="130" y="448"/>
                  </a:lnTo>
                  <a:lnTo>
                    <a:pt x="139" y="445"/>
                  </a:lnTo>
                  <a:lnTo>
                    <a:pt x="148" y="442"/>
                  </a:lnTo>
                  <a:lnTo>
                    <a:pt x="156" y="437"/>
                  </a:lnTo>
                  <a:lnTo>
                    <a:pt x="164" y="433"/>
                  </a:lnTo>
                  <a:lnTo>
                    <a:pt x="171" y="428"/>
                  </a:lnTo>
                  <a:lnTo>
                    <a:pt x="178" y="421"/>
                  </a:lnTo>
                  <a:lnTo>
                    <a:pt x="184" y="415"/>
                  </a:lnTo>
                  <a:lnTo>
                    <a:pt x="191" y="407"/>
                  </a:lnTo>
                  <a:lnTo>
                    <a:pt x="195" y="400"/>
                  </a:lnTo>
                  <a:lnTo>
                    <a:pt x="200" y="392"/>
                  </a:lnTo>
                  <a:lnTo>
                    <a:pt x="204" y="384"/>
                  </a:lnTo>
                  <a:lnTo>
                    <a:pt x="207" y="374"/>
                  </a:lnTo>
                  <a:lnTo>
                    <a:pt x="209" y="366"/>
                  </a:lnTo>
                  <a:lnTo>
                    <a:pt x="210" y="356"/>
                  </a:lnTo>
                  <a:lnTo>
                    <a:pt x="211" y="346"/>
                  </a:lnTo>
                  <a:lnTo>
                    <a:pt x="210" y="336"/>
                  </a:lnTo>
                  <a:lnTo>
                    <a:pt x="209" y="326"/>
                  </a:lnTo>
                  <a:lnTo>
                    <a:pt x="207" y="317"/>
                  </a:lnTo>
                  <a:lnTo>
                    <a:pt x="204" y="308"/>
                  </a:lnTo>
                  <a:lnTo>
                    <a:pt x="200" y="299"/>
                  </a:lnTo>
                  <a:lnTo>
                    <a:pt x="195" y="292"/>
                  </a:lnTo>
                  <a:lnTo>
                    <a:pt x="191" y="284"/>
                  </a:lnTo>
                  <a:lnTo>
                    <a:pt x="184" y="277"/>
                  </a:lnTo>
                  <a:lnTo>
                    <a:pt x="178" y="270"/>
                  </a:lnTo>
                  <a:lnTo>
                    <a:pt x="171" y="264"/>
                  </a:lnTo>
                  <a:lnTo>
                    <a:pt x="164" y="258"/>
                  </a:lnTo>
                  <a:lnTo>
                    <a:pt x="156" y="254"/>
                  </a:lnTo>
                  <a:lnTo>
                    <a:pt x="148" y="250"/>
                  </a:lnTo>
                  <a:lnTo>
                    <a:pt x="139" y="247"/>
                  </a:lnTo>
                  <a:lnTo>
                    <a:pt x="130" y="243"/>
                  </a:lnTo>
                  <a:lnTo>
                    <a:pt x="120" y="241"/>
                  </a:lnTo>
                  <a:lnTo>
                    <a:pt x="120" y="91"/>
                  </a:lnTo>
                  <a:lnTo>
                    <a:pt x="126" y="94"/>
                  </a:lnTo>
                  <a:lnTo>
                    <a:pt x="133" y="96"/>
                  </a:lnTo>
                  <a:lnTo>
                    <a:pt x="138" y="98"/>
                  </a:lnTo>
                  <a:lnTo>
                    <a:pt x="145" y="101"/>
                  </a:lnTo>
                  <a:lnTo>
                    <a:pt x="154" y="109"/>
                  </a:lnTo>
                  <a:lnTo>
                    <a:pt x="163" y="117"/>
                  </a:lnTo>
                  <a:lnTo>
                    <a:pt x="167" y="122"/>
                  </a:lnTo>
                  <a:lnTo>
                    <a:pt x="170" y="128"/>
                  </a:lnTo>
                  <a:lnTo>
                    <a:pt x="174" y="133"/>
                  </a:lnTo>
                  <a:lnTo>
                    <a:pt x="176" y="140"/>
                  </a:lnTo>
                  <a:lnTo>
                    <a:pt x="178" y="146"/>
                  </a:lnTo>
                  <a:lnTo>
                    <a:pt x="179" y="152"/>
                  </a:lnTo>
                  <a:lnTo>
                    <a:pt x="180" y="159"/>
                  </a:lnTo>
                  <a:lnTo>
                    <a:pt x="180" y="165"/>
                  </a:lnTo>
                  <a:lnTo>
                    <a:pt x="180" y="165"/>
                  </a:lnTo>
                  <a:close/>
                </a:path>
              </a:pathLst>
            </a:custGeom>
            <a:solidFill>
              <a:srgbClr val="92667D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" name="Google Shape;158;p21"/>
          <p:cNvGrpSpPr/>
          <p:nvPr/>
        </p:nvGrpSpPr>
        <p:grpSpPr>
          <a:xfrm>
            <a:off x="5034102" y="2648776"/>
            <a:ext cx="345787" cy="322707"/>
            <a:chOff x="10450513" y="2505075"/>
            <a:chExt cx="285750" cy="266700"/>
          </a:xfrm>
        </p:grpSpPr>
        <p:sp>
          <p:nvSpPr>
            <p:cNvPr id="159" name="Google Shape;159;p21"/>
            <p:cNvSpPr/>
            <p:nvPr/>
          </p:nvSpPr>
          <p:spPr>
            <a:xfrm>
              <a:off x="10545763" y="2505075"/>
              <a:ext cx="190500" cy="76200"/>
            </a:xfrm>
            <a:custGeom>
              <a:rect b="b" l="l" r="r" t="t"/>
              <a:pathLst>
                <a:path extrusionOk="0" h="240" w="601">
                  <a:moveTo>
                    <a:pt x="571" y="210"/>
                  </a:moveTo>
                  <a:lnTo>
                    <a:pt x="30" y="210"/>
                  </a:lnTo>
                  <a:lnTo>
                    <a:pt x="30" y="30"/>
                  </a:lnTo>
                  <a:lnTo>
                    <a:pt x="571" y="30"/>
                  </a:lnTo>
                  <a:lnTo>
                    <a:pt x="571" y="210"/>
                  </a:lnTo>
                  <a:close/>
                  <a:moveTo>
                    <a:pt x="586" y="0"/>
                  </a:moveTo>
                  <a:lnTo>
                    <a:pt x="15" y="0"/>
                  </a:lnTo>
                  <a:lnTo>
                    <a:pt x="12" y="1"/>
                  </a:lnTo>
                  <a:lnTo>
                    <a:pt x="10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225"/>
                  </a:lnTo>
                  <a:lnTo>
                    <a:pt x="0" y="229"/>
                  </a:lnTo>
                  <a:lnTo>
                    <a:pt x="1" y="231"/>
                  </a:lnTo>
                  <a:lnTo>
                    <a:pt x="3" y="234"/>
                  </a:lnTo>
                  <a:lnTo>
                    <a:pt x="4" y="236"/>
                  </a:lnTo>
                  <a:lnTo>
                    <a:pt x="6" y="238"/>
                  </a:lnTo>
                  <a:lnTo>
                    <a:pt x="10" y="239"/>
                  </a:lnTo>
                  <a:lnTo>
                    <a:pt x="12" y="240"/>
                  </a:lnTo>
                  <a:lnTo>
                    <a:pt x="15" y="240"/>
                  </a:lnTo>
                  <a:lnTo>
                    <a:pt x="586" y="240"/>
                  </a:lnTo>
                  <a:lnTo>
                    <a:pt x="588" y="240"/>
                  </a:lnTo>
                  <a:lnTo>
                    <a:pt x="591" y="239"/>
                  </a:lnTo>
                  <a:lnTo>
                    <a:pt x="593" y="238"/>
                  </a:lnTo>
                  <a:lnTo>
                    <a:pt x="595" y="236"/>
                  </a:lnTo>
                  <a:lnTo>
                    <a:pt x="597" y="234"/>
                  </a:lnTo>
                  <a:lnTo>
                    <a:pt x="598" y="231"/>
                  </a:lnTo>
                  <a:lnTo>
                    <a:pt x="599" y="229"/>
                  </a:lnTo>
                  <a:lnTo>
                    <a:pt x="601" y="225"/>
                  </a:lnTo>
                  <a:lnTo>
                    <a:pt x="601" y="15"/>
                  </a:lnTo>
                  <a:lnTo>
                    <a:pt x="599" y="13"/>
                  </a:lnTo>
                  <a:lnTo>
                    <a:pt x="598" y="10"/>
                  </a:lnTo>
                  <a:lnTo>
                    <a:pt x="597" y="7"/>
                  </a:lnTo>
                  <a:lnTo>
                    <a:pt x="595" y="4"/>
                  </a:lnTo>
                  <a:lnTo>
                    <a:pt x="593" y="3"/>
                  </a:lnTo>
                  <a:lnTo>
                    <a:pt x="591" y="1"/>
                  </a:lnTo>
                  <a:lnTo>
                    <a:pt x="588" y="1"/>
                  </a:lnTo>
                  <a:lnTo>
                    <a:pt x="586" y="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10450513" y="2505075"/>
              <a:ext cx="76200" cy="76200"/>
            </a:xfrm>
            <a:custGeom>
              <a:rect b="b" l="l" r="r" t="t"/>
              <a:pathLst>
                <a:path extrusionOk="0" h="240" w="240">
                  <a:moveTo>
                    <a:pt x="210" y="210"/>
                  </a:moveTo>
                  <a:lnTo>
                    <a:pt x="31" y="210"/>
                  </a:lnTo>
                  <a:lnTo>
                    <a:pt x="31" y="30"/>
                  </a:lnTo>
                  <a:lnTo>
                    <a:pt x="210" y="30"/>
                  </a:lnTo>
                  <a:lnTo>
                    <a:pt x="210" y="210"/>
                  </a:lnTo>
                  <a:close/>
                  <a:moveTo>
                    <a:pt x="225" y="0"/>
                  </a:moveTo>
                  <a:lnTo>
                    <a:pt x="16" y="0"/>
                  </a:lnTo>
                  <a:lnTo>
                    <a:pt x="13" y="1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7"/>
                  </a:lnTo>
                  <a:lnTo>
                    <a:pt x="2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0" y="225"/>
                  </a:lnTo>
                  <a:lnTo>
                    <a:pt x="1" y="229"/>
                  </a:lnTo>
                  <a:lnTo>
                    <a:pt x="2" y="231"/>
                  </a:lnTo>
                  <a:lnTo>
                    <a:pt x="3" y="234"/>
                  </a:lnTo>
                  <a:lnTo>
                    <a:pt x="5" y="236"/>
                  </a:lnTo>
                  <a:lnTo>
                    <a:pt x="7" y="238"/>
                  </a:lnTo>
                  <a:lnTo>
                    <a:pt x="9" y="239"/>
                  </a:lnTo>
                  <a:lnTo>
                    <a:pt x="13" y="240"/>
                  </a:lnTo>
                  <a:lnTo>
                    <a:pt x="15" y="240"/>
                  </a:lnTo>
                  <a:lnTo>
                    <a:pt x="225" y="240"/>
                  </a:lnTo>
                  <a:lnTo>
                    <a:pt x="228" y="240"/>
                  </a:lnTo>
                  <a:lnTo>
                    <a:pt x="231" y="239"/>
                  </a:lnTo>
                  <a:lnTo>
                    <a:pt x="234" y="238"/>
                  </a:lnTo>
                  <a:lnTo>
                    <a:pt x="236" y="236"/>
                  </a:lnTo>
                  <a:lnTo>
                    <a:pt x="238" y="234"/>
                  </a:lnTo>
                  <a:lnTo>
                    <a:pt x="239" y="231"/>
                  </a:lnTo>
                  <a:lnTo>
                    <a:pt x="240" y="229"/>
                  </a:lnTo>
                  <a:lnTo>
                    <a:pt x="240" y="225"/>
                  </a:lnTo>
                  <a:lnTo>
                    <a:pt x="240" y="15"/>
                  </a:lnTo>
                  <a:lnTo>
                    <a:pt x="240" y="13"/>
                  </a:lnTo>
                  <a:lnTo>
                    <a:pt x="239" y="10"/>
                  </a:lnTo>
                  <a:lnTo>
                    <a:pt x="238" y="7"/>
                  </a:lnTo>
                  <a:lnTo>
                    <a:pt x="236" y="4"/>
                  </a:lnTo>
                  <a:lnTo>
                    <a:pt x="234" y="3"/>
                  </a:lnTo>
                  <a:lnTo>
                    <a:pt x="231" y="1"/>
                  </a:lnTo>
                  <a:lnTo>
                    <a:pt x="228" y="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10545763" y="2600325"/>
              <a:ext cx="190500" cy="76200"/>
            </a:xfrm>
            <a:custGeom>
              <a:rect b="b" l="l" r="r" t="t"/>
              <a:pathLst>
                <a:path extrusionOk="0" h="241" w="601">
                  <a:moveTo>
                    <a:pt x="571" y="211"/>
                  </a:moveTo>
                  <a:lnTo>
                    <a:pt x="30" y="211"/>
                  </a:lnTo>
                  <a:lnTo>
                    <a:pt x="30" y="30"/>
                  </a:lnTo>
                  <a:lnTo>
                    <a:pt x="571" y="30"/>
                  </a:lnTo>
                  <a:lnTo>
                    <a:pt x="571" y="211"/>
                  </a:lnTo>
                  <a:close/>
                  <a:moveTo>
                    <a:pt x="58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28"/>
                  </a:lnTo>
                  <a:lnTo>
                    <a:pt x="1" y="231"/>
                  </a:lnTo>
                  <a:lnTo>
                    <a:pt x="3" y="233"/>
                  </a:lnTo>
                  <a:lnTo>
                    <a:pt x="4" y="235"/>
                  </a:lnTo>
                  <a:lnTo>
                    <a:pt x="6" y="237"/>
                  </a:lnTo>
                  <a:lnTo>
                    <a:pt x="10" y="240"/>
                  </a:lnTo>
                  <a:lnTo>
                    <a:pt x="12" y="240"/>
                  </a:lnTo>
                  <a:lnTo>
                    <a:pt x="15" y="241"/>
                  </a:lnTo>
                  <a:lnTo>
                    <a:pt x="586" y="241"/>
                  </a:lnTo>
                  <a:lnTo>
                    <a:pt x="588" y="240"/>
                  </a:lnTo>
                  <a:lnTo>
                    <a:pt x="591" y="238"/>
                  </a:lnTo>
                  <a:lnTo>
                    <a:pt x="593" y="237"/>
                  </a:lnTo>
                  <a:lnTo>
                    <a:pt x="595" y="235"/>
                  </a:lnTo>
                  <a:lnTo>
                    <a:pt x="597" y="233"/>
                  </a:lnTo>
                  <a:lnTo>
                    <a:pt x="598" y="231"/>
                  </a:lnTo>
                  <a:lnTo>
                    <a:pt x="599" y="228"/>
                  </a:lnTo>
                  <a:lnTo>
                    <a:pt x="601" y="226"/>
                  </a:lnTo>
                  <a:lnTo>
                    <a:pt x="601" y="15"/>
                  </a:lnTo>
                  <a:lnTo>
                    <a:pt x="599" y="12"/>
                  </a:lnTo>
                  <a:lnTo>
                    <a:pt x="598" y="10"/>
                  </a:lnTo>
                  <a:lnTo>
                    <a:pt x="597" y="7"/>
                  </a:lnTo>
                  <a:lnTo>
                    <a:pt x="595" y="4"/>
                  </a:lnTo>
                  <a:lnTo>
                    <a:pt x="593" y="2"/>
                  </a:lnTo>
                  <a:lnTo>
                    <a:pt x="591" y="1"/>
                  </a:lnTo>
                  <a:lnTo>
                    <a:pt x="588" y="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10450513" y="2600325"/>
              <a:ext cx="76200" cy="76200"/>
            </a:xfrm>
            <a:custGeom>
              <a:rect b="b" l="l" r="r" t="t"/>
              <a:pathLst>
                <a:path extrusionOk="0" h="241" w="240">
                  <a:moveTo>
                    <a:pt x="210" y="211"/>
                  </a:moveTo>
                  <a:lnTo>
                    <a:pt x="31" y="211"/>
                  </a:lnTo>
                  <a:lnTo>
                    <a:pt x="31" y="30"/>
                  </a:lnTo>
                  <a:lnTo>
                    <a:pt x="210" y="30"/>
                  </a:lnTo>
                  <a:lnTo>
                    <a:pt x="210" y="211"/>
                  </a:lnTo>
                  <a:close/>
                  <a:moveTo>
                    <a:pt x="225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7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1" y="228"/>
                  </a:lnTo>
                  <a:lnTo>
                    <a:pt x="2" y="231"/>
                  </a:lnTo>
                  <a:lnTo>
                    <a:pt x="3" y="233"/>
                  </a:lnTo>
                  <a:lnTo>
                    <a:pt x="5" y="235"/>
                  </a:lnTo>
                  <a:lnTo>
                    <a:pt x="7" y="237"/>
                  </a:lnTo>
                  <a:lnTo>
                    <a:pt x="9" y="240"/>
                  </a:lnTo>
                  <a:lnTo>
                    <a:pt x="13" y="240"/>
                  </a:lnTo>
                  <a:lnTo>
                    <a:pt x="15" y="241"/>
                  </a:lnTo>
                  <a:lnTo>
                    <a:pt x="225" y="241"/>
                  </a:lnTo>
                  <a:lnTo>
                    <a:pt x="228" y="240"/>
                  </a:lnTo>
                  <a:lnTo>
                    <a:pt x="231" y="238"/>
                  </a:lnTo>
                  <a:lnTo>
                    <a:pt x="234" y="237"/>
                  </a:lnTo>
                  <a:lnTo>
                    <a:pt x="236" y="235"/>
                  </a:lnTo>
                  <a:lnTo>
                    <a:pt x="238" y="233"/>
                  </a:lnTo>
                  <a:lnTo>
                    <a:pt x="239" y="231"/>
                  </a:lnTo>
                  <a:lnTo>
                    <a:pt x="240" y="228"/>
                  </a:lnTo>
                  <a:lnTo>
                    <a:pt x="240" y="226"/>
                  </a:lnTo>
                  <a:lnTo>
                    <a:pt x="240" y="15"/>
                  </a:lnTo>
                  <a:lnTo>
                    <a:pt x="240" y="12"/>
                  </a:lnTo>
                  <a:lnTo>
                    <a:pt x="239" y="10"/>
                  </a:lnTo>
                  <a:lnTo>
                    <a:pt x="238" y="7"/>
                  </a:lnTo>
                  <a:lnTo>
                    <a:pt x="236" y="4"/>
                  </a:lnTo>
                  <a:lnTo>
                    <a:pt x="234" y="2"/>
                  </a:lnTo>
                  <a:lnTo>
                    <a:pt x="231" y="1"/>
                  </a:lnTo>
                  <a:lnTo>
                    <a:pt x="228" y="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10545763" y="2695575"/>
              <a:ext cx="190500" cy="76200"/>
            </a:xfrm>
            <a:custGeom>
              <a:rect b="b" l="l" r="r" t="t"/>
              <a:pathLst>
                <a:path extrusionOk="0" h="240" w="601">
                  <a:moveTo>
                    <a:pt x="571" y="210"/>
                  </a:moveTo>
                  <a:lnTo>
                    <a:pt x="30" y="210"/>
                  </a:lnTo>
                  <a:lnTo>
                    <a:pt x="30" y="30"/>
                  </a:lnTo>
                  <a:lnTo>
                    <a:pt x="571" y="30"/>
                  </a:lnTo>
                  <a:lnTo>
                    <a:pt x="571" y="210"/>
                  </a:lnTo>
                  <a:close/>
                  <a:moveTo>
                    <a:pt x="58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5"/>
                  </a:lnTo>
                  <a:lnTo>
                    <a:pt x="0" y="228"/>
                  </a:lnTo>
                  <a:lnTo>
                    <a:pt x="1" y="231"/>
                  </a:lnTo>
                  <a:lnTo>
                    <a:pt x="3" y="233"/>
                  </a:lnTo>
                  <a:lnTo>
                    <a:pt x="4" y="235"/>
                  </a:lnTo>
                  <a:lnTo>
                    <a:pt x="6" y="238"/>
                  </a:lnTo>
                  <a:lnTo>
                    <a:pt x="10" y="239"/>
                  </a:lnTo>
                  <a:lnTo>
                    <a:pt x="12" y="240"/>
                  </a:lnTo>
                  <a:lnTo>
                    <a:pt x="15" y="240"/>
                  </a:lnTo>
                  <a:lnTo>
                    <a:pt x="586" y="240"/>
                  </a:lnTo>
                  <a:lnTo>
                    <a:pt x="588" y="240"/>
                  </a:lnTo>
                  <a:lnTo>
                    <a:pt x="591" y="239"/>
                  </a:lnTo>
                  <a:lnTo>
                    <a:pt x="593" y="238"/>
                  </a:lnTo>
                  <a:lnTo>
                    <a:pt x="595" y="235"/>
                  </a:lnTo>
                  <a:lnTo>
                    <a:pt x="597" y="233"/>
                  </a:lnTo>
                  <a:lnTo>
                    <a:pt x="598" y="231"/>
                  </a:lnTo>
                  <a:lnTo>
                    <a:pt x="599" y="228"/>
                  </a:lnTo>
                  <a:lnTo>
                    <a:pt x="601" y="225"/>
                  </a:lnTo>
                  <a:lnTo>
                    <a:pt x="601" y="15"/>
                  </a:lnTo>
                  <a:lnTo>
                    <a:pt x="599" y="12"/>
                  </a:lnTo>
                  <a:lnTo>
                    <a:pt x="598" y="9"/>
                  </a:lnTo>
                  <a:lnTo>
                    <a:pt x="597" y="7"/>
                  </a:lnTo>
                  <a:lnTo>
                    <a:pt x="595" y="5"/>
                  </a:lnTo>
                  <a:lnTo>
                    <a:pt x="593" y="3"/>
                  </a:lnTo>
                  <a:lnTo>
                    <a:pt x="591" y="1"/>
                  </a:lnTo>
                  <a:lnTo>
                    <a:pt x="588" y="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10450513" y="2695575"/>
              <a:ext cx="76200" cy="76200"/>
            </a:xfrm>
            <a:custGeom>
              <a:rect b="b" l="l" r="r" t="t"/>
              <a:pathLst>
                <a:path extrusionOk="0" h="240" w="240">
                  <a:moveTo>
                    <a:pt x="210" y="210"/>
                  </a:moveTo>
                  <a:lnTo>
                    <a:pt x="31" y="210"/>
                  </a:lnTo>
                  <a:lnTo>
                    <a:pt x="31" y="30"/>
                  </a:lnTo>
                  <a:lnTo>
                    <a:pt x="210" y="30"/>
                  </a:lnTo>
                  <a:lnTo>
                    <a:pt x="210" y="210"/>
                  </a:lnTo>
                  <a:close/>
                  <a:moveTo>
                    <a:pt x="225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5"/>
                  </a:lnTo>
                  <a:lnTo>
                    <a:pt x="1" y="228"/>
                  </a:lnTo>
                  <a:lnTo>
                    <a:pt x="2" y="231"/>
                  </a:lnTo>
                  <a:lnTo>
                    <a:pt x="3" y="233"/>
                  </a:lnTo>
                  <a:lnTo>
                    <a:pt x="5" y="235"/>
                  </a:lnTo>
                  <a:lnTo>
                    <a:pt x="7" y="238"/>
                  </a:lnTo>
                  <a:lnTo>
                    <a:pt x="9" y="239"/>
                  </a:lnTo>
                  <a:lnTo>
                    <a:pt x="13" y="240"/>
                  </a:lnTo>
                  <a:lnTo>
                    <a:pt x="15" y="240"/>
                  </a:lnTo>
                  <a:lnTo>
                    <a:pt x="225" y="240"/>
                  </a:lnTo>
                  <a:lnTo>
                    <a:pt x="228" y="240"/>
                  </a:lnTo>
                  <a:lnTo>
                    <a:pt x="231" y="239"/>
                  </a:lnTo>
                  <a:lnTo>
                    <a:pt x="234" y="238"/>
                  </a:lnTo>
                  <a:lnTo>
                    <a:pt x="236" y="235"/>
                  </a:lnTo>
                  <a:lnTo>
                    <a:pt x="238" y="233"/>
                  </a:lnTo>
                  <a:lnTo>
                    <a:pt x="239" y="231"/>
                  </a:lnTo>
                  <a:lnTo>
                    <a:pt x="240" y="228"/>
                  </a:lnTo>
                  <a:lnTo>
                    <a:pt x="240" y="225"/>
                  </a:lnTo>
                  <a:lnTo>
                    <a:pt x="240" y="15"/>
                  </a:lnTo>
                  <a:lnTo>
                    <a:pt x="240" y="12"/>
                  </a:lnTo>
                  <a:lnTo>
                    <a:pt x="239" y="9"/>
                  </a:lnTo>
                  <a:lnTo>
                    <a:pt x="238" y="7"/>
                  </a:lnTo>
                  <a:lnTo>
                    <a:pt x="236" y="5"/>
                  </a:lnTo>
                  <a:lnTo>
                    <a:pt x="234" y="3"/>
                  </a:lnTo>
                  <a:lnTo>
                    <a:pt x="231" y="1"/>
                  </a:lnTo>
                  <a:lnTo>
                    <a:pt x="228" y="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8626281" y="2658260"/>
            <a:ext cx="267002" cy="347679"/>
            <a:chOff x="11066463" y="1360488"/>
            <a:chExt cx="220663" cy="287338"/>
          </a:xfrm>
        </p:grpSpPr>
        <p:sp>
          <p:nvSpPr>
            <p:cNvPr id="166" name="Google Shape;166;p21"/>
            <p:cNvSpPr/>
            <p:nvPr/>
          </p:nvSpPr>
          <p:spPr>
            <a:xfrm>
              <a:off x="11066463" y="1360488"/>
              <a:ext cx="220663" cy="287338"/>
            </a:xfrm>
            <a:custGeom>
              <a:rect b="b" l="l" r="r" t="t"/>
              <a:pathLst>
                <a:path extrusionOk="0" h="901" w="691">
                  <a:moveTo>
                    <a:pt x="30" y="871"/>
                  </a:moveTo>
                  <a:lnTo>
                    <a:pt x="30" y="30"/>
                  </a:lnTo>
                  <a:lnTo>
                    <a:pt x="421" y="30"/>
                  </a:lnTo>
                  <a:lnTo>
                    <a:pt x="421" y="254"/>
                  </a:lnTo>
                  <a:lnTo>
                    <a:pt x="421" y="258"/>
                  </a:lnTo>
                  <a:lnTo>
                    <a:pt x="422" y="261"/>
                  </a:lnTo>
                  <a:lnTo>
                    <a:pt x="423" y="263"/>
                  </a:lnTo>
                  <a:lnTo>
                    <a:pt x="425" y="265"/>
                  </a:lnTo>
                  <a:lnTo>
                    <a:pt x="427" y="267"/>
                  </a:lnTo>
                  <a:lnTo>
                    <a:pt x="429" y="268"/>
                  </a:lnTo>
                  <a:lnTo>
                    <a:pt x="432" y="269"/>
                  </a:lnTo>
                  <a:lnTo>
                    <a:pt x="436" y="269"/>
                  </a:lnTo>
                  <a:lnTo>
                    <a:pt x="660" y="269"/>
                  </a:lnTo>
                  <a:lnTo>
                    <a:pt x="660" y="871"/>
                  </a:lnTo>
                  <a:lnTo>
                    <a:pt x="30" y="871"/>
                  </a:lnTo>
                  <a:close/>
                  <a:moveTo>
                    <a:pt x="450" y="52"/>
                  </a:moveTo>
                  <a:lnTo>
                    <a:pt x="640" y="239"/>
                  </a:lnTo>
                  <a:lnTo>
                    <a:pt x="450" y="239"/>
                  </a:lnTo>
                  <a:lnTo>
                    <a:pt x="450" y="52"/>
                  </a:lnTo>
                  <a:close/>
                  <a:moveTo>
                    <a:pt x="686" y="244"/>
                  </a:moveTo>
                  <a:lnTo>
                    <a:pt x="446" y="4"/>
                  </a:lnTo>
                  <a:lnTo>
                    <a:pt x="444" y="2"/>
                  </a:lnTo>
                  <a:lnTo>
                    <a:pt x="441" y="1"/>
                  </a:lnTo>
                  <a:lnTo>
                    <a:pt x="439" y="0"/>
                  </a:lnTo>
                  <a:lnTo>
                    <a:pt x="436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886"/>
                  </a:lnTo>
                  <a:lnTo>
                    <a:pt x="0" y="889"/>
                  </a:lnTo>
                  <a:lnTo>
                    <a:pt x="1" y="891"/>
                  </a:lnTo>
                  <a:lnTo>
                    <a:pt x="2" y="894"/>
                  </a:lnTo>
                  <a:lnTo>
                    <a:pt x="4" y="897"/>
                  </a:lnTo>
                  <a:lnTo>
                    <a:pt x="6" y="898"/>
                  </a:lnTo>
                  <a:lnTo>
                    <a:pt x="9" y="900"/>
                  </a:lnTo>
                  <a:lnTo>
                    <a:pt x="12" y="900"/>
                  </a:lnTo>
                  <a:lnTo>
                    <a:pt x="15" y="901"/>
                  </a:lnTo>
                  <a:lnTo>
                    <a:pt x="676" y="901"/>
                  </a:lnTo>
                  <a:lnTo>
                    <a:pt x="678" y="900"/>
                  </a:lnTo>
                  <a:lnTo>
                    <a:pt x="682" y="900"/>
                  </a:lnTo>
                  <a:lnTo>
                    <a:pt x="684" y="898"/>
                  </a:lnTo>
                  <a:lnTo>
                    <a:pt x="686" y="897"/>
                  </a:lnTo>
                  <a:lnTo>
                    <a:pt x="688" y="894"/>
                  </a:lnTo>
                  <a:lnTo>
                    <a:pt x="689" y="891"/>
                  </a:lnTo>
                  <a:lnTo>
                    <a:pt x="690" y="889"/>
                  </a:lnTo>
                  <a:lnTo>
                    <a:pt x="691" y="886"/>
                  </a:lnTo>
                  <a:lnTo>
                    <a:pt x="691" y="254"/>
                  </a:lnTo>
                  <a:lnTo>
                    <a:pt x="689" y="249"/>
                  </a:lnTo>
                  <a:lnTo>
                    <a:pt x="686" y="244"/>
                  </a:lnTo>
                  <a:close/>
                </a:path>
              </a:pathLst>
            </a:custGeom>
            <a:solidFill>
              <a:srgbClr val="FF788B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11180763" y="1474788"/>
              <a:ext cx="57150" cy="9525"/>
            </a:xfrm>
            <a:custGeom>
              <a:rect b="b" l="l" r="r" t="t"/>
              <a:pathLst>
                <a:path extrusionOk="0" h="31" w="182">
                  <a:moveTo>
                    <a:pt x="167" y="0"/>
                  </a:moveTo>
                  <a:lnTo>
                    <a:pt x="15" y="0"/>
                  </a:lnTo>
                  <a:lnTo>
                    <a:pt x="13" y="1"/>
                  </a:lnTo>
                  <a:lnTo>
                    <a:pt x="10" y="2"/>
                  </a:lnTo>
                  <a:lnTo>
                    <a:pt x="8" y="3"/>
                  </a:lnTo>
                  <a:lnTo>
                    <a:pt x="5" y="6"/>
                  </a:lnTo>
                  <a:lnTo>
                    <a:pt x="4" y="8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20"/>
                  </a:lnTo>
                  <a:lnTo>
                    <a:pt x="1" y="22"/>
                  </a:lnTo>
                  <a:lnTo>
                    <a:pt x="4" y="25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0" y="30"/>
                  </a:lnTo>
                  <a:lnTo>
                    <a:pt x="13" y="30"/>
                  </a:lnTo>
                  <a:lnTo>
                    <a:pt x="15" y="31"/>
                  </a:lnTo>
                  <a:lnTo>
                    <a:pt x="167" y="31"/>
                  </a:lnTo>
                  <a:lnTo>
                    <a:pt x="171" y="30"/>
                  </a:lnTo>
                  <a:lnTo>
                    <a:pt x="173" y="30"/>
                  </a:lnTo>
                  <a:lnTo>
                    <a:pt x="176" y="28"/>
                  </a:lnTo>
                  <a:lnTo>
                    <a:pt x="178" y="27"/>
                  </a:lnTo>
                  <a:lnTo>
                    <a:pt x="180" y="25"/>
                  </a:lnTo>
                  <a:lnTo>
                    <a:pt x="181" y="22"/>
                  </a:lnTo>
                  <a:lnTo>
                    <a:pt x="182" y="20"/>
                  </a:lnTo>
                  <a:lnTo>
                    <a:pt x="182" y="15"/>
                  </a:lnTo>
                  <a:lnTo>
                    <a:pt x="182" y="13"/>
                  </a:lnTo>
                  <a:lnTo>
                    <a:pt x="181" y="10"/>
                  </a:lnTo>
                  <a:lnTo>
                    <a:pt x="180" y="8"/>
                  </a:lnTo>
                  <a:lnTo>
                    <a:pt x="178" y="6"/>
                  </a:lnTo>
                  <a:lnTo>
                    <a:pt x="176" y="3"/>
                  </a:lnTo>
                  <a:lnTo>
                    <a:pt x="173" y="2"/>
                  </a:lnTo>
                  <a:lnTo>
                    <a:pt x="171" y="1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788B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11180763" y="1522413"/>
              <a:ext cx="57150" cy="9525"/>
            </a:xfrm>
            <a:custGeom>
              <a:rect b="b" l="l" r="r" t="t"/>
              <a:pathLst>
                <a:path extrusionOk="0" h="30" w="182">
                  <a:moveTo>
                    <a:pt x="167" y="0"/>
                  </a:move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5" y="4"/>
                  </a:lnTo>
                  <a:lnTo>
                    <a:pt x="4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2"/>
                  </a:lnTo>
                  <a:lnTo>
                    <a:pt x="4" y="24"/>
                  </a:lnTo>
                  <a:lnTo>
                    <a:pt x="5" y="26"/>
                  </a:lnTo>
                  <a:lnTo>
                    <a:pt x="8" y="28"/>
                  </a:lnTo>
                  <a:lnTo>
                    <a:pt x="10" y="29"/>
                  </a:lnTo>
                  <a:lnTo>
                    <a:pt x="13" y="30"/>
                  </a:lnTo>
                  <a:lnTo>
                    <a:pt x="15" y="30"/>
                  </a:lnTo>
                  <a:lnTo>
                    <a:pt x="167" y="30"/>
                  </a:lnTo>
                  <a:lnTo>
                    <a:pt x="171" y="30"/>
                  </a:lnTo>
                  <a:lnTo>
                    <a:pt x="173" y="29"/>
                  </a:lnTo>
                  <a:lnTo>
                    <a:pt x="176" y="28"/>
                  </a:lnTo>
                  <a:lnTo>
                    <a:pt x="178" y="26"/>
                  </a:lnTo>
                  <a:lnTo>
                    <a:pt x="180" y="24"/>
                  </a:lnTo>
                  <a:lnTo>
                    <a:pt x="181" y="22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2" y="12"/>
                  </a:lnTo>
                  <a:lnTo>
                    <a:pt x="181" y="10"/>
                  </a:lnTo>
                  <a:lnTo>
                    <a:pt x="180" y="7"/>
                  </a:lnTo>
                  <a:lnTo>
                    <a:pt x="178" y="4"/>
                  </a:lnTo>
                  <a:lnTo>
                    <a:pt x="176" y="2"/>
                  </a:lnTo>
                  <a:lnTo>
                    <a:pt x="173" y="1"/>
                  </a:lnTo>
                  <a:lnTo>
                    <a:pt x="171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788B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11180763" y="1579563"/>
              <a:ext cx="57150" cy="9525"/>
            </a:xfrm>
            <a:custGeom>
              <a:rect b="b" l="l" r="r" t="t"/>
              <a:pathLst>
                <a:path extrusionOk="0" h="30" w="182">
                  <a:moveTo>
                    <a:pt x="167" y="0"/>
                  </a:moveTo>
                  <a:lnTo>
                    <a:pt x="15" y="0"/>
                  </a:lnTo>
                  <a:lnTo>
                    <a:pt x="13" y="1"/>
                  </a:lnTo>
                  <a:lnTo>
                    <a:pt x="10" y="1"/>
                  </a:lnTo>
                  <a:lnTo>
                    <a:pt x="8" y="3"/>
                  </a:lnTo>
                  <a:lnTo>
                    <a:pt x="5" y="5"/>
                  </a:lnTo>
                  <a:lnTo>
                    <a:pt x="4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5" y="26"/>
                  </a:lnTo>
                  <a:lnTo>
                    <a:pt x="8" y="28"/>
                  </a:lnTo>
                  <a:lnTo>
                    <a:pt x="10" y="29"/>
                  </a:lnTo>
                  <a:lnTo>
                    <a:pt x="13" y="30"/>
                  </a:lnTo>
                  <a:lnTo>
                    <a:pt x="15" y="30"/>
                  </a:lnTo>
                  <a:lnTo>
                    <a:pt x="167" y="30"/>
                  </a:lnTo>
                  <a:lnTo>
                    <a:pt x="171" y="30"/>
                  </a:lnTo>
                  <a:lnTo>
                    <a:pt x="173" y="29"/>
                  </a:lnTo>
                  <a:lnTo>
                    <a:pt x="176" y="28"/>
                  </a:lnTo>
                  <a:lnTo>
                    <a:pt x="178" y="26"/>
                  </a:lnTo>
                  <a:lnTo>
                    <a:pt x="180" y="24"/>
                  </a:lnTo>
                  <a:lnTo>
                    <a:pt x="181" y="21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2" y="13"/>
                  </a:lnTo>
                  <a:lnTo>
                    <a:pt x="181" y="10"/>
                  </a:lnTo>
                  <a:lnTo>
                    <a:pt x="180" y="7"/>
                  </a:lnTo>
                  <a:lnTo>
                    <a:pt x="178" y="5"/>
                  </a:lnTo>
                  <a:lnTo>
                    <a:pt x="176" y="3"/>
                  </a:lnTo>
                  <a:lnTo>
                    <a:pt x="173" y="1"/>
                  </a:lnTo>
                  <a:lnTo>
                    <a:pt x="171" y="1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788B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11109325" y="1450976"/>
              <a:ext cx="57150" cy="39688"/>
            </a:xfrm>
            <a:custGeom>
              <a:rect b="b" l="l" r="r" t="t"/>
              <a:pathLst>
                <a:path extrusionOk="0" h="126" w="181">
                  <a:moveTo>
                    <a:pt x="156" y="4"/>
                  </a:moveTo>
                  <a:lnTo>
                    <a:pt x="71" y="88"/>
                  </a:lnTo>
                  <a:lnTo>
                    <a:pt x="25" y="43"/>
                  </a:lnTo>
                  <a:lnTo>
                    <a:pt x="23" y="41"/>
                  </a:lnTo>
                  <a:lnTo>
                    <a:pt x="20" y="39"/>
                  </a:lnTo>
                  <a:lnTo>
                    <a:pt x="18" y="39"/>
                  </a:lnTo>
                  <a:lnTo>
                    <a:pt x="15" y="38"/>
                  </a:lnTo>
                  <a:lnTo>
                    <a:pt x="11" y="39"/>
                  </a:lnTo>
                  <a:lnTo>
                    <a:pt x="9" y="39"/>
                  </a:lnTo>
                  <a:lnTo>
                    <a:pt x="6" y="41"/>
                  </a:lnTo>
                  <a:lnTo>
                    <a:pt x="4" y="43"/>
                  </a:lnTo>
                  <a:lnTo>
                    <a:pt x="2" y="45"/>
                  </a:lnTo>
                  <a:lnTo>
                    <a:pt x="1" y="47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0" y="56"/>
                  </a:lnTo>
                  <a:lnTo>
                    <a:pt x="1" y="59"/>
                  </a:lnTo>
                  <a:lnTo>
                    <a:pt x="2" y="61"/>
                  </a:lnTo>
                  <a:lnTo>
                    <a:pt x="4" y="63"/>
                  </a:lnTo>
                  <a:lnTo>
                    <a:pt x="61" y="121"/>
                  </a:lnTo>
                  <a:lnTo>
                    <a:pt x="63" y="122"/>
                  </a:lnTo>
                  <a:lnTo>
                    <a:pt x="66" y="124"/>
                  </a:lnTo>
                  <a:lnTo>
                    <a:pt x="68" y="126"/>
                  </a:lnTo>
                  <a:lnTo>
                    <a:pt x="71" y="126"/>
                  </a:lnTo>
                  <a:lnTo>
                    <a:pt x="74" y="126"/>
                  </a:lnTo>
                  <a:lnTo>
                    <a:pt x="77" y="124"/>
                  </a:lnTo>
                  <a:lnTo>
                    <a:pt x="80" y="122"/>
                  </a:lnTo>
                  <a:lnTo>
                    <a:pt x="82" y="121"/>
                  </a:lnTo>
                  <a:lnTo>
                    <a:pt x="176" y="26"/>
                  </a:lnTo>
                  <a:lnTo>
                    <a:pt x="178" y="24"/>
                  </a:lnTo>
                  <a:lnTo>
                    <a:pt x="180" y="21"/>
                  </a:lnTo>
                  <a:lnTo>
                    <a:pt x="180" y="17"/>
                  </a:lnTo>
                  <a:lnTo>
                    <a:pt x="181" y="15"/>
                  </a:lnTo>
                  <a:lnTo>
                    <a:pt x="180" y="12"/>
                  </a:lnTo>
                  <a:lnTo>
                    <a:pt x="180" y="9"/>
                  </a:lnTo>
                  <a:lnTo>
                    <a:pt x="178" y="6"/>
                  </a:lnTo>
                  <a:lnTo>
                    <a:pt x="176" y="4"/>
                  </a:lnTo>
                  <a:lnTo>
                    <a:pt x="172" y="1"/>
                  </a:lnTo>
                  <a:lnTo>
                    <a:pt x="166" y="0"/>
                  </a:lnTo>
                  <a:lnTo>
                    <a:pt x="160" y="1"/>
                  </a:lnTo>
                  <a:lnTo>
                    <a:pt x="156" y="4"/>
                  </a:lnTo>
                  <a:close/>
                </a:path>
              </a:pathLst>
            </a:custGeom>
            <a:solidFill>
              <a:srgbClr val="FF788B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11109325" y="1504951"/>
              <a:ext cx="57150" cy="39688"/>
            </a:xfrm>
            <a:custGeom>
              <a:rect b="b" l="l" r="r" t="t"/>
              <a:pathLst>
                <a:path extrusionOk="0" h="124" w="181">
                  <a:moveTo>
                    <a:pt x="156" y="4"/>
                  </a:moveTo>
                  <a:lnTo>
                    <a:pt x="71" y="88"/>
                  </a:lnTo>
                  <a:lnTo>
                    <a:pt x="25" y="41"/>
                  </a:lnTo>
                  <a:lnTo>
                    <a:pt x="23" y="39"/>
                  </a:lnTo>
                  <a:lnTo>
                    <a:pt x="20" y="38"/>
                  </a:lnTo>
                  <a:lnTo>
                    <a:pt x="18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9" y="38"/>
                  </a:lnTo>
                  <a:lnTo>
                    <a:pt x="6" y="39"/>
                  </a:lnTo>
                  <a:lnTo>
                    <a:pt x="4" y="41"/>
                  </a:lnTo>
                  <a:lnTo>
                    <a:pt x="2" y="43"/>
                  </a:lnTo>
                  <a:lnTo>
                    <a:pt x="1" y="47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1" y="57"/>
                  </a:lnTo>
                  <a:lnTo>
                    <a:pt x="2" y="61"/>
                  </a:lnTo>
                  <a:lnTo>
                    <a:pt x="4" y="63"/>
                  </a:lnTo>
                  <a:lnTo>
                    <a:pt x="61" y="119"/>
                  </a:lnTo>
                  <a:lnTo>
                    <a:pt x="63" y="122"/>
                  </a:lnTo>
                  <a:lnTo>
                    <a:pt x="66" y="123"/>
                  </a:lnTo>
                  <a:lnTo>
                    <a:pt x="68" y="124"/>
                  </a:lnTo>
                  <a:lnTo>
                    <a:pt x="71" y="124"/>
                  </a:lnTo>
                  <a:lnTo>
                    <a:pt x="74" y="124"/>
                  </a:lnTo>
                  <a:lnTo>
                    <a:pt x="77" y="123"/>
                  </a:lnTo>
                  <a:lnTo>
                    <a:pt x="80" y="122"/>
                  </a:lnTo>
                  <a:lnTo>
                    <a:pt x="82" y="119"/>
                  </a:lnTo>
                  <a:lnTo>
                    <a:pt x="176" y="25"/>
                  </a:lnTo>
                  <a:lnTo>
                    <a:pt x="178" y="23"/>
                  </a:lnTo>
                  <a:lnTo>
                    <a:pt x="180" y="20"/>
                  </a:lnTo>
                  <a:lnTo>
                    <a:pt x="180" y="18"/>
                  </a:lnTo>
                  <a:lnTo>
                    <a:pt x="181" y="14"/>
                  </a:lnTo>
                  <a:lnTo>
                    <a:pt x="180" y="11"/>
                  </a:lnTo>
                  <a:lnTo>
                    <a:pt x="180" y="9"/>
                  </a:lnTo>
                  <a:lnTo>
                    <a:pt x="178" y="6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9" y="0"/>
                  </a:lnTo>
                  <a:lnTo>
                    <a:pt x="166" y="0"/>
                  </a:lnTo>
                  <a:lnTo>
                    <a:pt x="163" y="0"/>
                  </a:lnTo>
                  <a:lnTo>
                    <a:pt x="160" y="1"/>
                  </a:lnTo>
                  <a:lnTo>
                    <a:pt x="158" y="2"/>
                  </a:lnTo>
                  <a:lnTo>
                    <a:pt x="156" y="4"/>
                  </a:lnTo>
                  <a:close/>
                </a:path>
              </a:pathLst>
            </a:custGeom>
            <a:solidFill>
              <a:srgbClr val="FF788B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11109325" y="1558926"/>
              <a:ext cx="57150" cy="39688"/>
            </a:xfrm>
            <a:custGeom>
              <a:rect b="b" l="l" r="r" t="t"/>
              <a:pathLst>
                <a:path extrusionOk="0" h="126" w="181">
                  <a:moveTo>
                    <a:pt x="156" y="5"/>
                  </a:moveTo>
                  <a:lnTo>
                    <a:pt x="71" y="88"/>
                  </a:lnTo>
                  <a:lnTo>
                    <a:pt x="25" y="43"/>
                  </a:lnTo>
                  <a:lnTo>
                    <a:pt x="23" y="41"/>
                  </a:lnTo>
                  <a:lnTo>
                    <a:pt x="20" y="40"/>
                  </a:lnTo>
                  <a:lnTo>
                    <a:pt x="18" y="39"/>
                  </a:lnTo>
                  <a:lnTo>
                    <a:pt x="15" y="39"/>
                  </a:lnTo>
                  <a:lnTo>
                    <a:pt x="11" y="39"/>
                  </a:lnTo>
                  <a:lnTo>
                    <a:pt x="9" y="40"/>
                  </a:lnTo>
                  <a:lnTo>
                    <a:pt x="6" y="41"/>
                  </a:lnTo>
                  <a:lnTo>
                    <a:pt x="4" y="43"/>
                  </a:lnTo>
                  <a:lnTo>
                    <a:pt x="2" y="46"/>
                  </a:lnTo>
                  <a:lnTo>
                    <a:pt x="1" y="49"/>
                  </a:lnTo>
                  <a:lnTo>
                    <a:pt x="0" y="51"/>
                  </a:lnTo>
                  <a:lnTo>
                    <a:pt x="0" y="54"/>
                  </a:lnTo>
                  <a:lnTo>
                    <a:pt x="0" y="57"/>
                  </a:lnTo>
                  <a:lnTo>
                    <a:pt x="1" y="60"/>
                  </a:lnTo>
                  <a:lnTo>
                    <a:pt x="2" y="63"/>
                  </a:lnTo>
                  <a:lnTo>
                    <a:pt x="4" y="65"/>
                  </a:lnTo>
                  <a:lnTo>
                    <a:pt x="61" y="122"/>
                  </a:lnTo>
                  <a:lnTo>
                    <a:pt x="63" y="124"/>
                  </a:lnTo>
                  <a:lnTo>
                    <a:pt x="66" y="125"/>
                  </a:lnTo>
                  <a:lnTo>
                    <a:pt x="68" y="126"/>
                  </a:lnTo>
                  <a:lnTo>
                    <a:pt x="71" y="126"/>
                  </a:lnTo>
                  <a:lnTo>
                    <a:pt x="74" y="126"/>
                  </a:lnTo>
                  <a:lnTo>
                    <a:pt x="77" y="125"/>
                  </a:lnTo>
                  <a:lnTo>
                    <a:pt x="80" y="124"/>
                  </a:lnTo>
                  <a:lnTo>
                    <a:pt x="82" y="122"/>
                  </a:lnTo>
                  <a:lnTo>
                    <a:pt x="176" y="27"/>
                  </a:lnTo>
                  <a:lnTo>
                    <a:pt x="178" y="24"/>
                  </a:lnTo>
                  <a:lnTo>
                    <a:pt x="180" y="22"/>
                  </a:lnTo>
                  <a:lnTo>
                    <a:pt x="180" y="19"/>
                  </a:lnTo>
                  <a:lnTo>
                    <a:pt x="181" y="16"/>
                  </a:lnTo>
                  <a:lnTo>
                    <a:pt x="180" y="12"/>
                  </a:lnTo>
                  <a:lnTo>
                    <a:pt x="180" y="10"/>
                  </a:lnTo>
                  <a:lnTo>
                    <a:pt x="178" y="7"/>
                  </a:lnTo>
                  <a:lnTo>
                    <a:pt x="176" y="5"/>
                  </a:lnTo>
                  <a:lnTo>
                    <a:pt x="174" y="3"/>
                  </a:lnTo>
                  <a:lnTo>
                    <a:pt x="172" y="2"/>
                  </a:lnTo>
                  <a:lnTo>
                    <a:pt x="169" y="1"/>
                  </a:lnTo>
                  <a:lnTo>
                    <a:pt x="166" y="0"/>
                  </a:lnTo>
                  <a:lnTo>
                    <a:pt x="163" y="1"/>
                  </a:lnTo>
                  <a:lnTo>
                    <a:pt x="160" y="2"/>
                  </a:lnTo>
                  <a:lnTo>
                    <a:pt x="158" y="3"/>
                  </a:lnTo>
                  <a:lnTo>
                    <a:pt x="156" y="5"/>
                  </a:lnTo>
                  <a:close/>
                </a:path>
              </a:pathLst>
            </a:custGeom>
            <a:solidFill>
              <a:srgbClr val="FF788B"/>
            </a:solidFill>
            <a:ln>
              <a:noFill/>
            </a:ln>
            <a:effectLst>
              <a:outerShdw blurRad="50800" rotWithShape="0" algn="t" dir="5400000" dist="38100">
                <a:srgbClr val="000000">
                  <a:alpha val="2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/>
        </p:nvSpPr>
        <p:spPr>
          <a:xfrm>
            <a:off x="1003876" y="319185"/>
            <a:ext cx="10184248" cy="553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Customer Record </a:t>
            </a:r>
            <a:r>
              <a:rPr b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Management</a:t>
            </a:r>
            <a:endParaRPr/>
          </a:p>
        </p:txBody>
      </p:sp>
      <p:cxnSp>
        <p:nvCxnSpPr>
          <p:cNvPr id="178" name="Google Shape;178;p22"/>
          <p:cNvCxnSpPr>
            <a:stCxn id="179" idx="2"/>
          </p:cNvCxnSpPr>
          <p:nvPr/>
        </p:nvCxnSpPr>
        <p:spPr>
          <a:xfrm flipH="1">
            <a:off x="2108241" y="3211375"/>
            <a:ext cx="3300" cy="2848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oval"/>
          </a:ln>
        </p:spPr>
      </p:cxnSp>
      <p:cxnSp>
        <p:nvCxnSpPr>
          <p:cNvPr id="180" name="Google Shape;180;p22"/>
          <p:cNvCxnSpPr>
            <a:stCxn id="181" idx="2"/>
          </p:cNvCxnSpPr>
          <p:nvPr/>
        </p:nvCxnSpPr>
        <p:spPr>
          <a:xfrm flipH="1">
            <a:off x="4147339" y="3211257"/>
            <a:ext cx="1500" cy="28482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med" w="med" type="oval"/>
          </a:ln>
        </p:spPr>
      </p:cxnSp>
      <p:cxnSp>
        <p:nvCxnSpPr>
          <p:cNvPr id="182" name="Google Shape;182;p22"/>
          <p:cNvCxnSpPr/>
          <p:nvPr/>
        </p:nvCxnSpPr>
        <p:spPr>
          <a:xfrm>
            <a:off x="8152955" y="3211375"/>
            <a:ext cx="300" cy="2848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med" w="med" type="oval"/>
          </a:ln>
        </p:spPr>
      </p:cxnSp>
      <p:cxnSp>
        <p:nvCxnSpPr>
          <p:cNvPr id="183" name="Google Shape;183;p22"/>
          <p:cNvCxnSpPr>
            <a:stCxn id="184" idx="2"/>
          </p:cNvCxnSpPr>
          <p:nvPr/>
        </p:nvCxnSpPr>
        <p:spPr>
          <a:xfrm flipH="1">
            <a:off x="10079202" y="3211257"/>
            <a:ext cx="1200" cy="2848200"/>
          </a:xfrm>
          <a:prstGeom prst="straightConnector1">
            <a:avLst/>
          </a:prstGeom>
          <a:noFill/>
          <a:ln cap="flat" cmpd="sng" w="9525">
            <a:solidFill>
              <a:srgbClr val="B4A7D6"/>
            </a:solidFill>
            <a:prstDash val="solid"/>
            <a:miter lim="800000"/>
            <a:headEnd len="sm" w="sm" type="none"/>
            <a:tailEnd len="med" w="med" type="oval"/>
          </a:ln>
        </p:spPr>
      </p:cxnSp>
      <p:pic>
        <p:nvPicPr>
          <p:cNvPr id="185" name="Google Shape;185;p22"/>
          <p:cNvPicPr preferRelativeResize="0"/>
          <p:nvPr/>
        </p:nvPicPr>
        <p:blipFill rotWithShape="1">
          <a:blip r:embed="rId3">
            <a:alphaModFix/>
          </a:blip>
          <a:srcRect b="58437" l="0" r="0" t="23162"/>
          <a:stretch/>
        </p:blipFill>
        <p:spPr>
          <a:xfrm>
            <a:off x="0" y="1211126"/>
            <a:ext cx="12192000" cy="149559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/>
          <p:nvPr/>
        </p:nvSpPr>
        <p:spPr>
          <a:xfrm>
            <a:off x="0" y="1211126"/>
            <a:ext cx="12192000" cy="1495500"/>
          </a:xfrm>
          <a:prstGeom prst="rect">
            <a:avLst/>
          </a:prstGeom>
          <a:solidFill>
            <a:schemeClr val="dk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1606882" y="2202057"/>
            <a:ext cx="1009318" cy="1009318"/>
          </a:xfrm>
          <a:prstGeom prst="diamond">
            <a:avLst/>
          </a:prstGeom>
          <a:solidFill>
            <a:srgbClr val="3C5D7A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1508462" y="1794941"/>
            <a:ext cx="1206157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3644239" y="2202057"/>
            <a:ext cx="1009200" cy="1009200"/>
          </a:xfrm>
          <a:prstGeom prst="diamond">
            <a:avLst/>
          </a:prstGeom>
          <a:solidFill>
            <a:schemeClr val="accent2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p22"/>
          <p:cNvSpPr txBox="1"/>
          <p:nvPr/>
        </p:nvSpPr>
        <p:spPr>
          <a:xfrm>
            <a:off x="3545819" y="1794941"/>
            <a:ext cx="1206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89" name="Google Shape;189;p22"/>
          <p:cNvSpPr txBox="1"/>
          <p:nvPr/>
        </p:nvSpPr>
        <p:spPr>
          <a:xfrm>
            <a:off x="7509001" y="1794941"/>
            <a:ext cx="1206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9575802" y="2202057"/>
            <a:ext cx="1009200" cy="1009200"/>
          </a:xfrm>
          <a:prstGeom prst="diamond">
            <a:avLst/>
          </a:prstGeom>
          <a:solidFill>
            <a:srgbClr val="B4A7D6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0" name="Google Shape;190;p22"/>
          <p:cNvSpPr txBox="1"/>
          <p:nvPr/>
        </p:nvSpPr>
        <p:spPr>
          <a:xfrm>
            <a:off x="9477382" y="1794941"/>
            <a:ext cx="1206157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1293379" y="3436911"/>
            <a:ext cx="1629642" cy="2378295"/>
          </a:xfrm>
          <a:prstGeom prst="roundRect">
            <a:avLst>
              <a:gd fmla="val 6637" name="adj"/>
            </a:avLst>
          </a:prstGeom>
          <a:solidFill>
            <a:srgbClr val="3C5D7A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Add Records</a:t>
            </a: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332542" y="3436911"/>
            <a:ext cx="1629600" cy="2378400"/>
          </a:xfrm>
          <a:prstGeom prst="roundRect">
            <a:avLst>
              <a:gd fmla="val 6637" name="adj"/>
            </a:avLst>
          </a:prstGeom>
          <a:solidFill>
            <a:srgbClr val="92667D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View Records</a:t>
            </a: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9264377" y="3436911"/>
            <a:ext cx="1629642" cy="2378295"/>
          </a:xfrm>
          <a:prstGeom prst="roundRect">
            <a:avLst>
              <a:gd fmla="val 6637" name="adj"/>
            </a:avLst>
          </a:prstGeom>
          <a:solidFill>
            <a:srgbClr val="B4A7D6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Delete Records</a:t>
            </a:r>
            <a:endParaRPr/>
          </a:p>
        </p:txBody>
      </p:sp>
      <p:grpSp>
        <p:nvGrpSpPr>
          <p:cNvPr id="194" name="Google Shape;194;p22"/>
          <p:cNvGrpSpPr/>
          <p:nvPr/>
        </p:nvGrpSpPr>
        <p:grpSpPr>
          <a:xfrm>
            <a:off x="4004488" y="2573366"/>
            <a:ext cx="285750" cy="266700"/>
            <a:chOff x="8737600" y="2514600"/>
            <a:chExt cx="285750" cy="266700"/>
          </a:xfrm>
        </p:grpSpPr>
        <p:sp>
          <p:nvSpPr>
            <p:cNvPr id="195" name="Google Shape;195;p22"/>
            <p:cNvSpPr/>
            <p:nvPr/>
          </p:nvSpPr>
          <p:spPr>
            <a:xfrm>
              <a:off x="8737600" y="2514600"/>
              <a:ext cx="285750" cy="266700"/>
            </a:xfrm>
            <a:custGeom>
              <a:rect b="b" l="l" r="r" t="t"/>
              <a:pathLst>
                <a:path extrusionOk="0" h="840" w="900">
                  <a:moveTo>
                    <a:pt x="870" y="810"/>
                  </a:moveTo>
                  <a:lnTo>
                    <a:pt x="30" y="810"/>
                  </a:lnTo>
                  <a:lnTo>
                    <a:pt x="30" y="540"/>
                  </a:lnTo>
                  <a:lnTo>
                    <a:pt x="269" y="540"/>
                  </a:lnTo>
                  <a:lnTo>
                    <a:pt x="269" y="585"/>
                  </a:lnTo>
                  <a:lnTo>
                    <a:pt x="270" y="589"/>
                  </a:lnTo>
                  <a:lnTo>
                    <a:pt x="271" y="591"/>
                  </a:lnTo>
                  <a:lnTo>
                    <a:pt x="273" y="594"/>
                  </a:lnTo>
                  <a:lnTo>
                    <a:pt x="275" y="596"/>
                  </a:lnTo>
                  <a:lnTo>
                    <a:pt x="277" y="597"/>
                  </a:lnTo>
                  <a:lnTo>
                    <a:pt x="279" y="599"/>
                  </a:lnTo>
                  <a:lnTo>
                    <a:pt x="282" y="600"/>
                  </a:lnTo>
                  <a:lnTo>
                    <a:pt x="285" y="600"/>
                  </a:lnTo>
                  <a:lnTo>
                    <a:pt x="614" y="600"/>
                  </a:lnTo>
                  <a:lnTo>
                    <a:pt x="618" y="600"/>
                  </a:lnTo>
                  <a:lnTo>
                    <a:pt x="621" y="599"/>
                  </a:lnTo>
                  <a:lnTo>
                    <a:pt x="623" y="597"/>
                  </a:lnTo>
                  <a:lnTo>
                    <a:pt x="625" y="596"/>
                  </a:lnTo>
                  <a:lnTo>
                    <a:pt x="627" y="594"/>
                  </a:lnTo>
                  <a:lnTo>
                    <a:pt x="628" y="591"/>
                  </a:lnTo>
                  <a:lnTo>
                    <a:pt x="629" y="589"/>
                  </a:lnTo>
                  <a:lnTo>
                    <a:pt x="629" y="585"/>
                  </a:lnTo>
                  <a:lnTo>
                    <a:pt x="629" y="540"/>
                  </a:lnTo>
                  <a:lnTo>
                    <a:pt x="870" y="540"/>
                  </a:lnTo>
                  <a:lnTo>
                    <a:pt x="870" y="810"/>
                  </a:lnTo>
                  <a:close/>
                  <a:moveTo>
                    <a:pt x="120" y="121"/>
                  </a:moveTo>
                  <a:lnTo>
                    <a:pt x="330" y="121"/>
                  </a:lnTo>
                  <a:lnTo>
                    <a:pt x="330" y="570"/>
                  </a:lnTo>
                  <a:lnTo>
                    <a:pt x="300" y="570"/>
                  </a:lnTo>
                  <a:lnTo>
                    <a:pt x="300" y="526"/>
                  </a:lnTo>
                  <a:lnTo>
                    <a:pt x="299" y="522"/>
                  </a:lnTo>
                  <a:lnTo>
                    <a:pt x="298" y="519"/>
                  </a:lnTo>
                  <a:lnTo>
                    <a:pt x="297" y="517"/>
                  </a:lnTo>
                  <a:lnTo>
                    <a:pt x="295" y="515"/>
                  </a:lnTo>
                  <a:lnTo>
                    <a:pt x="293" y="513"/>
                  </a:lnTo>
                  <a:lnTo>
                    <a:pt x="291" y="512"/>
                  </a:lnTo>
                  <a:lnTo>
                    <a:pt x="287" y="511"/>
                  </a:lnTo>
                  <a:lnTo>
                    <a:pt x="285" y="511"/>
                  </a:lnTo>
                  <a:lnTo>
                    <a:pt x="120" y="511"/>
                  </a:lnTo>
                  <a:lnTo>
                    <a:pt x="120" y="121"/>
                  </a:lnTo>
                  <a:close/>
                  <a:moveTo>
                    <a:pt x="360" y="30"/>
                  </a:moveTo>
                  <a:lnTo>
                    <a:pt x="780" y="30"/>
                  </a:lnTo>
                  <a:lnTo>
                    <a:pt x="780" y="511"/>
                  </a:lnTo>
                  <a:lnTo>
                    <a:pt x="614" y="511"/>
                  </a:lnTo>
                  <a:lnTo>
                    <a:pt x="611" y="511"/>
                  </a:lnTo>
                  <a:lnTo>
                    <a:pt x="609" y="512"/>
                  </a:lnTo>
                  <a:lnTo>
                    <a:pt x="606" y="513"/>
                  </a:lnTo>
                  <a:lnTo>
                    <a:pt x="604" y="515"/>
                  </a:lnTo>
                  <a:lnTo>
                    <a:pt x="603" y="517"/>
                  </a:lnTo>
                  <a:lnTo>
                    <a:pt x="601" y="519"/>
                  </a:lnTo>
                  <a:lnTo>
                    <a:pt x="601" y="522"/>
                  </a:lnTo>
                  <a:lnTo>
                    <a:pt x="599" y="526"/>
                  </a:lnTo>
                  <a:lnTo>
                    <a:pt x="599" y="570"/>
                  </a:lnTo>
                  <a:lnTo>
                    <a:pt x="360" y="570"/>
                  </a:lnTo>
                  <a:lnTo>
                    <a:pt x="360" y="30"/>
                  </a:lnTo>
                  <a:close/>
                  <a:moveTo>
                    <a:pt x="885" y="511"/>
                  </a:moveTo>
                  <a:lnTo>
                    <a:pt x="810" y="511"/>
                  </a:lnTo>
                  <a:lnTo>
                    <a:pt x="810" y="15"/>
                  </a:lnTo>
                  <a:lnTo>
                    <a:pt x="809" y="13"/>
                  </a:lnTo>
                  <a:lnTo>
                    <a:pt x="809" y="10"/>
                  </a:lnTo>
                  <a:lnTo>
                    <a:pt x="807" y="7"/>
                  </a:lnTo>
                  <a:lnTo>
                    <a:pt x="806" y="5"/>
                  </a:lnTo>
                  <a:lnTo>
                    <a:pt x="804" y="3"/>
                  </a:lnTo>
                  <a:lnTo>
                    <a:pt x="800" y="2"/>
                  </a:lnTo>
                  <a:lnTo>
                    <a:pt x="798" y="1"/>
                  </a:lnTo>
                  <a:lnTo>
                    <a:pt x="795" y="0"/>
                  </a:lnTo>
                  <a:lnTo>
                    <a:pt x="345" y="0"/>
                  </a:lnTo>
                  <a:lnTo>
                    <a:pt x="342" y="1"/>
                  </a:lnTo>
                  <a:lnTo>
                    <a:pt x="339" y="2"/>
                  </a:lnTo>
                  <a:lnTo>
                    <a:pt x="337" y="3"/>
                  </a:lnTo>
                  <a:lnTo>
                    <a:pt x="334" y="5"/>
                  </a:lnTo>
                  <a:lnTo>
                    <a:pt x="332" y="7"/>
                  </a:lnTo>
                  <a:lnTo>
                    <a:pt x="331" y="10"/>
                  </a:lnTo>
                  <a:lnTo>
                    <a:pt x="330" y="13"/>
                  </a:lnTo>
                  <a:lnTo>
                    <a:pt x="330" y="15"/>
                  </a:lnTo>
                  <a:lnTo>
                    <a:pt x="330" y="91"/>
                  </a:lnTo>
                  <a:lnTo>
                    <a:pt x="105" y="91"/>
                  </a:lnTo>
                  <a:lnTo>
                    <a:pt x="102" y="91"/>
                  </a:lnTo>
                  <a:lnTo>
                    <a:pt x="99" y="92"/>
                  </a:lnTo>
                  <a:lnTo>
                    <a:pt x="96" y="93"/>
                  </a:lnTo>
                  <a:lnTo>
                    <a:pt x="94" y="95"/>
                  </a:lnTo>
                  <a:lnTo>
                    <a:pt x="92" y="97"/>
                  </a:lnTo>
                  <a:lnTo>
                    <a:pt x="91" y="99"/>
                  </a:lnTo>
                  <a:lnTo>
                    <a:pt x="90" y="102"/>
                  </a:lnTo>
                  <a:lnTo>
                    <a:pt x="90" y="106"/>
                  </a:lnTo>
                  <a:lnTo>
                    <a:pt x="90" y="511"/>
                  </a:lnTo>
                  <a:lnTo>
                    <a:pt x="15" y="511"/>
                  </a:lnTo>
                  <a:lnTo>
                    <a:pt x="12" y="511"/>
                  </a:lnTo>
                  <a:lnTo>
                    <a:pt x="9" y="512"/>
                  </a:lnTo>
                  <a:lnTo>
                    <a:pt x="6" y="513"/>
                  </a:lnTo>
                  <a:lnTo>
                    <a:pt x="4" y="515"/>
                  </a:lnTo>
                  <a:lnTo>
                    <a:pt x="2" y="517"/>
                  </a:lnTo>
                  <a:lnTo>
                    <a:pt x="1" y="519"/>
                  </a:lnTo>
                  <a:lnTo>
                    <a:pt x="0" y="522"/>
                  </a:lnTo>
                  <a:lnTo>
                    <a:pt x="0" y="526"/>
                  </a:lnTo>
                  <a:lnTo>
                    <a:pt x="0" y="825"/>
                  </a:lnTo>
                  <a:lnTo>
                    <a:pt x="0" y="828"/>
                  </a:lnTo>
                  <a:lnTo>
                    <a:pt x="1" y="831"/>
                  </a:lnTo>
                  <a:lnTo>
                    <a:pt x="2" y="833"/>
                  </a:lnTo>
                  <a:lnTo>
                    <a:pt x="4" y="835"/>
                  </a:lnTo>
                  <a:lnTo>
                    <a:pt x="6" y="838"/>
                  </a:lnTo>
                  <a:lnTo>
                    <a:pt x="9" y="839"/>
                  </a:lnTo>
                  <a:lnTo>
                    <a:pt x="12" y="840"/>
                  </a:lnTo>
                  <a:lnTo>
                    <a:pt x="15" y="840"/>
                  </a:lnTo>
                  <a:lnTo>
                    <a:pt x="885" y="840"/>
                  </a:lnTo>
                  <a:lnTo>
                    <a:pt x="888" y="840"/>
                  </a:lnTo>
                  <a:lnTo>
                    <a:pt x="890" y="839"/>
                  </a:lnTo>
                  <a:lnTo>
                    <a:pt x="893" y="838"/>
                  </a:lnTo>
                  <a:lnTo>
                    <a:pt x="895" y="835"/>
                  </a:lnTo>
                  <a:lnTo>
                    <a:pt x="898" y="833"/>
                  </a:lnTo>
                  <a:lnTo>
                    <a:pt x="899" y="831"/>
                  </a:lnTo>
                  <a:lnTo>
                    <a:pt x="900" y="828"/>
                  </a:lnTo>
                  <a:lnTo>
                    <a:pt x="900" y="825"/>
                  </a:lnTo>
                  <a:lnTo>
                    <a:pt x="900" y="526"/>
                  </a:lnTo>
                  <a:lnTo>
                    <a:pt x="900" y="522"/>
                  </a:lnTo>
                  <a:lnTo>
                    <a:pt x="899" y="519"/>
                  </a:lnTo>
                  <a:lnTo>
                    <a:pt x="898" y="517"/>
                  </a:lnTo>
                  <a:lnTo>
                    <a:pt x="895" y="515"/>
                  </a:lnTo>
                  <a:lnTo>
                    <a:pt x="893" y="513"/>
                  </a:lnTo>
                  <a:lnTo>
                    <a:pt x="890" y="512"/>
                  </a:lnTo>
                  <a:lnTo>
                    <a:pt x="888" y="511"/>
                  </a:lnTo>
                  <a:lnTo>
                    <a:pt x="885" y="511"/>
                  </a:lnTo>
                  <a:lnTo>
                    <a:pt x="885" y="5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2"/>
            <p:cNvSpPr/>
            <p:nvPr/>
          </p:nvSpPr>
          <p:spPr>
            <a:xfrm>
              <a:off x="8899525" y="2552700"/>
              <a:ext cx="66675" cy="9525"/>
            </a:xfrm>
            <a:custGeom>
              <a:rect b="b" l="l" r="r" t="t"/>
              <a:pathLst>
                <a:path extrusionOk="0" h="30" w="210">
                  <a:moveTo>
                    <a:pt x="15" y="30"/>
                  </a:moveTo>
                  <a:lnTo>
                    <a:pt x="194" y="30"/>
                  </a:lnTo>
                  <a:lnTo>
                    <a:pt x="197" y="28"/>
                  </a:lnTo>
                  <a:lnTo>
                    <a:pt x="201" y="28"/>
                  </a:lnTo>
                  <a:lnTo>
                    <a:pt x="203" y="26"/>
                  </a:lnTo>
                  <a:lnTo>
                    <a:pt x="205" y="25"/>
                  </a:lnTo>
                  <a:lnTo>
                    <a:pt x="207" y="23"/>
                  </a:lnTo>
                  <a:lnTo>
                    <a:pt x="208" y="20"/>
                  </a:lnTo>
                  <a:lnTo>
                    <a:pt x="209" y="18"/>
                  </a:lnTo>
                  <a:lnTo>
                    <a:pt x="210" y="15"/>
                  </a:lnTo>
                  <a:lnTo>
                    <a:pt x="209" y="11"/>
                  </a:lnTo>
                  <a:lnTo>
                    <a:pt x="208" y="8"/>
                  </a:lnTo>
                  <a:lnTo>
                    <a:pt x="207" y="6"/>
                  </a:lnTo>
                  <a:lnTo>
                    <a:pt x="205" y="4"/>
                  </a:lnTo>
                  <a:lnTo>
                    <a:pt x="203" y="2"/>
                  </a:lnTo>
                  <a:lnTo>
                    <a:pt x="201" y="1"/>
                  </a:lnTo>
                  <a:lnTo>
                    <a:pt x="197" y="0"/>
                  </a:lnTo>
                  <a:lnTo>
                    <a:pt x="194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4" y="25"/>
                  </a:lnTo>
                  <a:lnTo>
                    <a:pt x="6" y="26"/>
                  </a:lnTo>
                  <a:lnTo>
                    <a:pt x="9" y="28"/>
                  </a:lnTo>
                  <a:lnTo>
                    <a:pt x="11" y="28"/>
                  </a:lnTo>
                  <a:lnTo>
                    <a:pt x="15" y="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8870950" y="2571750"/>
              <a:ext cx="95250" cy="9525"/>
            </a:xfrm>
            <a:custGeom>
              <a:rect b="b" l="l" r="r" t="t"/>
              <a:pathLst>
                <a:path extrusionOk="0" h="30" w="300">
                  <a:moveTo>
                    <a:pt x="15" y="30"/>
                  </a:moveTo>
                  <a:lnTo>
                    <a:pt x="284" y="30"/>
                  </a:lnTo>
                  <a:lnTo>
                    <a:pt x="287" y="30"/>
                  </a:lnTo>
                  <a:lnTo>
                    <a:pt x="291" y="29"/>
                  </a:lnTo>
                  <a:lnTo>
                    <a:pt x="293" y="28"/>
                  </a:lnTo>
                  <a:lnTo>
                    <a:pt x="295" y="26"/>
                  </a:lnTo>
                  <a:lnTo>
                    <a:pt x="297" y="24"/>
                  </a:lnTo>
                  <a:lnTo>
                    <a:pt x="298" y="21"/>
                  </a:lnTo>
                  <a:lnTo>
                    <a:pt x="299" y="19"/>
                  </a:lnTo>
                  <a:lnTo>
                    <a:pt x="300" y="15"/>
                  </a:lnTo>
                  <a:lnTo>
                    <a:pt x="299" y="12"/>
                  </a:lnTo>
                  <a:lnTo>
                    <a:pt x="298" y="9"/>
                  </a:lnTo>
                  <a:lnTo>
                    <a:pt x="297" y="7"/>
                  </a:lnTo>
                  <a:lnTo>
                    <a:pt x="295" y="5"/>
                  </a:lnTo>
                  <a:lnTo>
                    <a:pt x="293" y="3"/>
                  </a:lnTo>
                  <a:lnTo>
                    <a:pt x="291" y="2"/>
                  </a:lnTo>
                  <a:lnTo>
                    <a:pt x="287" y="0"/>
                  </a:lnTo>
                  <a:lnTo>
                    <a:pt x="284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8870950" y="2590800"/>
              <a:ext cx="95250" cy="9525"/>
            </a:xfrm>
            <a:custGeom>
              <a:rect b="b" l="l" r="r" t="t"/>
              <a:pathLst>
                <a:path extrusionOk="0" h="30" w="300">
                  <a:moveTo>
                    <a:pt x="15" y="30"/>
                  </a:moveTo>
                  <a:lnTo>
                    <a:pt x="284" y="30"/>
                  </a:lnTo>
                  <a:lnTo>
                    <a:pt x="287" y="30"/>
                  </a:lnTo>
                  <a:lnTo>
                    <a:pt x="291" y="29"/>
                  </a:lnTo>
                  <a:lnTo>
                    <a:pt x="293" y="28"/>
                  </a:lnTo>
                  <a:lnTo>
                    <a:pt x="295" y="26"/>
                  </a:lnTo>
                  <a:lnTo>
                    <a:pt x="297" y="24"/>
                  </a:lnTo>
                  <a:lnTo>
                    <a:pt x="298" y="21"/>
                  </a:lnTo>
                  <a:lnTo>
                    <a:pt x="299" y="18"/>
                  </a:lnTo>
                  <a:lnTo>
                    <a:pt x="300" y="15"/>
                  </a:lnTo>
                  <a:lnTo>
                    <a:pt x="299" y="12"/>
                  </a:lnTo>
                  <a:lnTo>
                    <a:pt x="298" y="10"/>
                  </a:lnTo>
                  <a:lnTo>
                    <a:pt x="297" y="7"/>
                  </a:lnTo>
                  <a:lnTo>
                    <a:pt x="295" y="5"/>
                  </a:lnTo>
                  <a:lnTo>
                    <a:pt x="293" y="2"/>
                  </a:lnTo>
                  <a:lnTo>
                    <a:pt x="291" y="1"/>
                  </a:lnTo>
                  <a:lnTo>
                    <a:pt x="287" y="0"/>
                  </a:lnTo>
                  <a:lnTo>
                    <a:pt x="284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8870950" y="2609850"/>
              <a:ext cx="95250" cy="9525"/>
            </a:xfrm>
            <a:custGeom>
              <a:rect b="b" l="l" r="r" t="t"/>
              <a:pathLst>
                <a:path extrusionOk="0" h="30" w="300">
                  <a:moveTo>
                    <a:pt x="15" y="30"/>
                  </a:moveTo>
                  <a:lnTo>
                    <a:pt x="284" y="30"/>
                  </a:lnTo>
                  <a:lnTo>
                    <a:pt x="287" y="30"/>
                  </a:lnTo>
                  <a:lnTo>
                    <a:pt x="291" y="29"/>
                  </a:lnTo>
                  <a:lnTo>
                    <a:pt x="293" y="28"/>
                  </a:lnTo>
                  <a:lnTo>
                    <a:pt x="295" y="26"/>
                  </a:lnTo>
                  <a:lnTo>
                    <a:pt x="297" y="24"/>
                  </a:lnTo>
                  <a:lnTo>
                    <a:pt x="298" y="21"/>
                  </a:lnTo>
                  <a:lnTo>
                    <a:pt x="299" y="18"/>
                  </a:lnTo>
                  <a:lnTo>
                    <a:pt x="300" y="15"/>
                  </a:lnTo>
                  <a:lnTo>
                    <a:pt x="299" y="12"/>
                  </a:lnTo>
                  <a:lnTo>
                    <a:pt x="298" y="10"/>
                  </a:lnTo>
                  <a:lnTo>
                    <a:pt x="297" y="7"/>
                  </a:lnTo>
                  <a:lnTo>
                    <a:pt x="295" y="4"/>
                  </a:lnTo>
                  <a:lnTo>
                    <a:pt x="293" y="3"/>
                  </a:lnTo>
                  <a:lnTo>
                    <a:pt x="291" y="1"/>
                  </a:lnTo>
                  <a:lnTo>
                    <a:pt x="287" y="0"/>
                  </a:lnTo>
                  <a:lnTo>
                    <a:pt x="284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8870950" y="2628900"/>
              <a:ext cx="95250" cy="9525"/>
            </a:xfrm>
            <a:custGeom>
              <a:rect b="b" l="l" r="r" t="t"/>
              <a:pathLst>
                <a:path extrusionOk="0" h="30" w="300">
                  <a:moveTo>
                    <a:pt x="15" y="30"/>
                  </a:moveTo>
                  <a:lnTo>
                    <a:pt x="284" y="30"/>
                  </a:lnTo>
                  <a:lnTo>
                    <a:pt x="287" y="30"/>
                  </a:lnTo>
                  <a:lnTo>
                    <a:pt x="291" y="29"/>
                  </a:lnTo>
                  <a:lnTo>
                    <a:pt x="293" y="28"/>
                  </a:lnTo>
                  <a:lnTo>
                    <a:pt x="295" y="26"/>
                  </a:lnTo>
                  <a:lnTo>
                    <a:pt x="297" y="23"/>
                  </a:lnTo>
                  <a:lnTo>
                    <a:pt x="298" y="21"/>
                  </a:lnTo>
                  <a:lnTo>
                    <a:pt x="299" y="18"/>
                  </a:lnTo>
                  <a:lnTo>
                    <a:pt x="300" y="15"/>
                  </a:lnTo>
                  <a:lnTo>
                    <a:pt x="299" y="12"/>
                  </a:lnTo>
                  <a:lnTo>
                    <a:pt x="298" y="10"/>
                  </a:lnTo>
                  <a:lnTo>
                    <a:pt x="297" y="6"/>
                  </a:lnTo>
                  <a:lnTo>
                    <a:pt x="295" y="4"/>
                  </a:lnTo>
                  <a:lnTo>
                    <a:pt x="293" y="3"/>
                  </a:lnTo>
                  <a:lnTo>
                    <a:pt x="291" y="1"/>
                  </a:lnTo>
                  <a:lnTo>
                    <a:pt x="287" y="1"/>
                  </a:lnTo>
                  <a:lnTo>
                    <a:pt x="284" y="0"/>
                  </a:lnTo>
                  <a:lnTo>
                    <a:pt x="15" y="0"/>
                  </a:lnTo>
                  <a:lnTo>
                    <a:pt x="12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2" y="23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8870950" y="2647950"/>
              <a:ext cx="95250" cy="9525"/>
            </a:xfrm>
            <a:custGeom>
              <a:rect b="b" l="l" r="r" t="t"/>
              <a:pathLst>
                <a:path extrusionOk="0" h="31" w="300">
                  <a:moveTo>
                    <a:pt x="15" y="31"/>
                  </a:moveTo>
                  <a:lnTo>
                    <a:pt x="284" y="31"/>
                  </a:lnTo>
                  <a:lnTo>
                    <a:pt x="287" y="30"/>
                  </a:lnTo>
                  <a:lnTo>
                    <a:pt x="291" y="29"/>
                  </a:lnTo>
                  <a:lnTo>
                    <a:pt x="293" y="28"/>
                  </a:lnTo>
                  <a:lnTo>
                    <a:pt x="295" y="25"/>
                  </a:lnTo>
                  <a:lnTo>
                    <a:pt x="297" y="23"/>
                  </a:lnTo>
                  <a:lnTo>
                    <a:pt x="298" y="21"/>
                  </a:lnTo>
                  <a:lnTo>
                    <a:pt x="299" y="18"/>
                  </a:lnTo>
                  <a:lnTo>
                    <a:pt x="300" y="15"/>
                  </a:lnTo>
                  <a:lnTo>
                    <a:pt x="299" y="13"/>
                  </a:lnTo>
                  <a:lnTo>
                    <a:pt x="298" y="9"/>
                  </a:lnTo>
                  <a:lnTo>
                    <a:pt x="297" y="7"/>
                  </a:lnTo>
                  <a:lnTo>
                    <a:pt x="295" y="5"/>
                  </a:lnTo>
                  <a:lnTo>
                    <a:pt x="293" y="3"/>
                  </a:lnTo>
                  <a:lnTo>
                    <a:pt x="291" y="2"/>
                  </a:lnTo>
                  <a:lnTo>
                    <a:pt x="287" y="1"/>
                  </a:lnTo>
                  <a:lnTo>
                    <a:pt x="284" y="0"/>
                  </a:lnTo>
                  <a:lnTo>
                    <a:pt x="15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2" y="23"/>
                  </a:lnTo>
                  <a:lnTo>
                    <a:pt x="4" y="25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p22"/>
          <p:cNvSpPr/>
          <p:nvPr/>
        </p:nvSpPr>
        <p:spPr>
          <a:xfrm>
            <a:off x="2001999" y="2514166"/>
            <a:ext cx="219075" cy="285750"/>
          </a:xfrm>
          <a:custGeom>
            <a:rect b="b" l="l" r="r" t="t"/>
            <a:pathLst>
              <a:path extrusionOk="0" h="900" w="690">
                <a:moveTo>
                  <a:pt x="660" y="869"/>
                </a:moveTo>
                <a:lnTo>
                  <a:pt x="90" y="869"/>
                </a:lnTo>
                <a:lnTo>
                  <a:pt x="83" y="869"/>
                </a:lnTo>
                <a:lnTo>
                  <a:pt x="77" y="868"/>
                </a:lnTo>
                <a:lnTo>
                  <a:pt x="70" y="867"/>
                </a:lnTo>
                <a:lnTo>
                  <a:pt x="65" y="866"/>
                </a:lnTo>
                <a:lnTo>
                  <a:pt x="60" y="863"/>
                </a:lnTo>
                <a:lnTo>
                  <a:pt x="54" y="861"/>
                </a:lnTo>
                <a:lnTo>
                  <a:pt x="50" y="857"/>
                </a:lnTo>
                <a:lnTo>
                  <a:pt x="46" y="853"/>
                </a:lnTo>
                <a:lnTo>
                  <a:pt x="43" y="849"/>
                </a:lnTo>
                <a:lnTo>
                  <a:pt x="39" y="845"/>
                </a:lnTo>
                <a:lnTo>
                  <a:pt x="36" y="839"/>
                </a:lnTo>
                <a:lnTo>
                  <a:pt x="34" y="835"/>
                </a:lnTo>
                <a:lnTo>
                  <a:pt x="32" y="829"/>
                </a:lnTo>
                <a:lnTo>
                  <a:pt x="31" y="823"/>
                </a:lnTo>
                <a:lnTo>
                  <a:pt x="30" y="817"/>
                </a:lnTo>
                <a:lnTo>
                  <a:pt x="30" y="809"/>
                </a:lnTo>
                <a:lnTo>
                  <a:pt x="30" y="178"/>
                </a:lnTo>
                <a:lnTo>
                  <a:pt x="37" y="185"/>
                </a:lnTo>
                <a:lnTo>
                  <a:pt x="46" y="192"/>
                </a:lnTo>
                <a:lnTo>
                  <a:pt x="54" y="197"/>
                </a:lnTo>
                <a:lnTo>
                  <a:pt x="63" y="201"/>
                </a:lnTo>
                <a:lnTo>
                  <a:pt x="74" y="205"/>
                </a:lnTo>
                <a:lnTo>
                  <a:pt x="83" y="208"/>
                </a:lnTo>
                <a:lnTo>
                  <a:pt x="94" y="209"/>
                </a:lnTo>
                <a:lnTo>
                  <a:pt x="104" y="210"/>
                </a:lnTo>
                <a:lnTo>
                  <a:pt x="660" y="210"/>
                </a:lnTo>
                <a:lnTo>
                  <a:pt x="660" y="869"/>
                </a:lnTo>
                <a:close/>
                <a:moveTo>
                  <a:pt x="104" y="29"/>
                </a:moveTo>
                <a:lnTo>
                  <a:pt x="629" y="29"/>
                </a:lnTo>
                <a:lnTo>
                  <a:pt x="629" y="180"/>
                </a:lnTo>
                <a:lnTo>
                  <a:pt x="599" y="180"/>
                </a:lnTo>
                <a:lnTo>
                  <a:pt x="599" y="105"/>
                </a:lnTo>
                <a:lnTo>
                  <a:pt x="599" y="102"/>
                </a:lnTo>
                <a:lnTo>
                  <a:pt x="598" y="99"/>
                </a:lnTo>
                <a:lnTo>
                  <a:pt x="597" y="97"/>
                </a:lnTo>
                <a:lnTo>
                  <a:pt x="595" y="95"/>
                </a:lnTo>
                <a:lnTo>
                  <a:pt x="593" y="93"/>
                </a:lnTo>
                <a:lnTo>
                  <a:pt x="591" y="91"/>
                </a:lnTo>
                <a:lnTo>
                  <a:pt x="587" y="90"/>
                </a:lnTo>
                <a:lnTo>
                  <a:pt x="584" y="90"/>
                </a:lnTo>
                <a:lnTo>
                  <a:pt x="104" y="90"/>
                </a:lnTo>
                <a:lnTo>
                  <a:pt x="101" y="90"/>
                </a:lnTo>
                <a:lnTo>
                  <a:pt x="99" y="91"/>
                </a:lnTo>
                <a:lnTo>
                  <a:pt x="96" y="93"/>
                </a:lnTo>
                <a:lnTo>
                  <a:pt x="94" y="95"/>
                </a:lnTo>
                <a:lnTo>
                  <a:pt x="93" y="97"/>
                </a:lnTo>
                <a:lnTo>
                  <a:pt x="91" y="99"/>
                </a:lnTo>
                <a:lnTo>
                  <a:pt x="90" y="102"/>
                </a:lnTo>
                <a:lnTo>
                  <a:pt x="90" y="105"/>
                </a:lnTo>
                <a:lnTo>
                  <a:pt x="90" y="109"/>
                </a:lnTo>
                <a:lnTo>
                  <a:pt x="91" y="111"/>
                </a:lnTo>
                <a:lnTo>
                  <a:pt x="93" y="114"/>
                </a:lnTo>
                <a:lnTo>
                  <a:pt x="94" y="116"/>
                </a:lnTo>
                <a:lnTo>
                  <a:pt x="96" y="117"/>
                </a:lnTo>
                <a:lnTo>
                  <a:pt x="99" y="119"/>
                </a:lnTo>
                <a:lnTo>
                  <a:pt x="101" y="119"/>
                </a:lnTo>
                <a:lnTo>
                  <a:pt x="104" y="120"/>
                </a:lnTo>
                <a:lnTo>
                  <a:pt x="569" y="120"/>
                </a:lnTo>
                <a:lnTo>
                  <a:pt x="569" y="180"/>
                </a:lnTo>
                <a:lnTo>
                  <a:pt x="104" y="180"/>
                </a:lnTo>
                <a:lnTo>
                  <a:pt x="97" y="179"/>
                </a:lnTo>
                <a:lnTo>
                  <a:pt x="90" y="178"/>
                </a:lnTo>
                <a:lnTo>
                  <a:pt x="82" y="177"/>
                </a:lnTo>
                <a:lnTo>
                  <a:pt x="76" y="174"/>
                </a:lnTo>
                <a:lnTo>
                  <a:pt x="69" y="171"/>
                </a:lnTo>
                <a:lnTo>
                  <a:pt x="63" y="167"/>
                </a:lnTo>
                <a:lnTo>
                  <a:pt x="57" y="163"/>
                </a:lnTo>
                <a:lnTo>
                  <a:pt x="52" y="158"/>
                </a:lnTo>
                <a:lnTo>
                  <a:pt x="47" y="152"/>
                </a:lnTo>
                <a:lnTo>
                  <a:pt x="43" y="147"/>
                </a:lnTo>
                <a:lnTo>
                  <a:pt x="39" y="141"/>
                </a:lnTo>
                <a:lnTo>
                  <a:pt x="36" y="134"/>
                </a:lnTo>
                <a:lnTo>
                  <a:pt x="33" y="127"/>
                </a:lnTo>
                <a:lnTo>
                  <a:pt x="31" y="120"/>
                </a:lnTo>
                <a:lnTo>
                  <a:pt x="30" y="113"/>
                </a:lnTo>
                <a:lnTo>
                  <a:pt x="30" y="105"/>
                </a:lnTo>
                <a:lnTo>
                  <a:pt x="30" y="98"/>
                </a:lnTo>
                <a:lnTo>
                  <a:pt x="31" y="90"/>
                </a:lnTo>
                <a:lnTo>
                  <a:pt x="33" y="83"/>
                </a:lnTo>
                <a:lnTo>
                  <a:pt x="36" y="75"/>
                </a:lnTo>
                <a:lnTo>
                  <a:pt x="39" y="69"/>
                </a:lnTo>
                <a:lnTo>
                  <a:pt x="43" y="63"/>
                </a:lnTo>
                <a:lnTo>
                  <a:pt x="47" y="57"/>
                </a:lnTo>
                <a:lnTo>
                  <a:pt x="52" y="52"/>
                </a:lnTo>
                <a:lnTo>
                  <a:pt x="57" y="48"/>
                </a:lnTo>
                <a:lnTo>
                  <a:pt x="63" y="42"/>
                </a:lnTo>
                <a:lnTo>
                  <a:pt x="69" y="39"/>
                </a:lnTo>
                <a:lnTo>
                  <a:pt x="76" y="36"/>
                </a:lnTo>
                <a:lnTo>
                  <a:pt x="82" y="34"/>
                </a:lnTo>
                <a:lnTo>
                  <a:pt x="90" y="32"/>
                </a:lnTo>
                <a:lnTo>
                  <a:pt x="97" y="31"/>
                </a:lnTo>
                <a:lnTo>
                  <a:pt x="104" y="31"/>
                </a:lnTo>
                <a:lnTo>
                  <a:pt x="104" y="29"/>
                </a:lnTo>
                <a:close/>
                <a:moveTo>
                  <a:pt x="675" y="180"/>
                </a:moveTo>
                <a:lnTo>
                  <a:pt x="660" y="180"/>
                </a:lnTo>
                <a:lnTo>
                  <a:pt x="660" y="15"/>
                </a:lnTo>
                <a:lnTo>
                  <a:pt x="659" y="12"/>
                </a:lnTo>
                <a:lnTo>
                  <a:pt x="658" y="9"/>
                </a:lnTo>
                <a:lnTo>
                  <a:pt x="657" y="7"/>
                </a:lnTo>
                <a:lnTo>
                  <a:pt x="655" y="5"/>
                </a:lnTo>
                <a:lnTo>
                  <a:pt x="653" y="3"/>
                </a:lnTo>
                <a:lnTo>
                  <a:pt x="650" y="2"/>
                </a:lnTo>
                <a:lnTo>
                  <a:pt x="647" y="1"/>
                </a:lnTo>
                <a:lnTo>
                  <a:pt x="644" y="0"/>
                </a:lnTo>
                <a:lnTo>
                  <a:pt x="104" y="0"/>
                </a:lnTo>
                <a:lnTo>
                  <a:pt x="94" y="1"/>
                </a:lnTo>
                <a:lnTo>
                  <a:pt x="83" y="2"/>
                </a:lnTo>
                <a:lnTo>
                  <a:pt x="74" y="5"/>
                </a:lnTo>
                <a:lnTo>
                  <a:pt x="64" y="8"/>
                </a:lnTo>
                <a:lnTo>
                  <a:pt x="54" y="12"/>
                </a:lnTo>
                <a:lnTo>
                  <a:pt x="46" y="18"/>
                </a:lnTo>
                <a:lnTo>
                  <a:pt x="38" y="24"/>
                </a:lnTo>
                <a:lnTo>
                  <a:pt x="31" y="31"/>
                </a:lnTo>
                <a:lnTo>
                  <a:pt x="23" y="38"/>
                </a:lnTo>
                <a:lnTo>
                  <a:pt x="18" y="47"/>
                </a:lnTo>
                <a:lnTo>
                  <a:pt x="13" y="55"/>
                </a:lnTo>
                <a:lnTo>
                  <a:pt x="8" y="64"/>
                </a:lnTo>
                <a:lnTo>
                  <a:pt x="4" y="74"/>
                </a:lnTo>
                <a:lnTo>
                  <a:pt x="2" y="84"/>
                </a:lnTo>
                <a:lnTo>
                  <a:pt x="0" y="95"/>
                </a:lnTo>
                <a:lnTo>
                  <a:pt x="0" y="105"/>
                </a:lnTo>
                <a:lnTo>
                  <a:pt x="0" y="809"/>
                </a:lnTo>
                <a:lnTo>
                  <a:pt x="0" y="819"/>
                </a:lnTo>
                <a:lnTo>
                  <a:pt x="2" y="829"/>
                </a:lnTo>
                <a:lnTo>
                  <a:pt x="4" y="837"/>
                </a:lnTo>
                <a:lnTo>
                  <a:pt x="6" y="846"/>
                </a:lnTo>
                <a:lnTo>
                  <a:pt x="10" y="854"/>
                </a:lnTo>
                <a:lnTo>
                  <a:pt x="15" y="862"/>
                </a:lnTo>
                <a:lnTo>
                  <a:pt x="19" y="868"/>
                </a:lnTo>
                <a:lnTo>
                  <a:pt x="24" y="875"/>
                </a:lnTo>
                <a:lnTo>
                  <a:pt x="31" y="880"/>
                </a:lnTo>
                <a:lnTo>
                  <a:pt x="38" y="885"/>
                </a:lnTo>
                <a:lnTo>
                  <a:pt x="46" y="890"/>
                </a:lnTo>
                <a:lnTo>
                  <a:pt x="53" y="893"/>
                </a:lnTo>
                <a:lnTo>
                  <a:pt x="62" y="896"/>
                </a:lnTo>
                <a:lnTo>
                  <a:pt x="70" y="898"/>
                </a:lnTo>
                <a:lnTo>
                  <a:pt x="80" y="899"/>
                </a:lnTo>
                <a:lnTo>
                  <a:pt x="90" y="900"/>
                </a:lnTo>
                <a:lnTo>
                  <a:pt x="675" y="900"/>
                </a:lnTo>
                <a:lnTo>
                  <a:pt x="677" y="899"/>
                </a:lnTo>
                <a:lnTo>
                  <a:pt x="680" y="898"/>
                </a:lnTo>
                <a:lnTo>
                  <a:pt x="683" y="897"/>
                </a:lnTo>
                <a:lnTo>
                  <a:pt x="685" y="895"/>
                </a:lnTo>
                <a:lnTo>
                  <a:pt x="687" y="893"/>
                </a:lnTo>
                <a:lnTo>
                  <a:pt x="688" y="891"/>
                </a:lnTo>
                <a:lnTo>
                  <a:pt x="689" y="887"/>
                </a:lnTo>
                <a:lnTo>
                  <a:pt x="690" y="885"/>
                </a:lnTo>
                <a:lnTo>
                  <a:pt x="690" y="195"/>
                </a:lnTo>
                <a:lnTo>
                  <a:pt x="689" y="192"/>
                </a:lnTo>
                <a:lnTo>
                  <a:pt x="688" y="189"/>
                </a:lnTo>
                <a:lnTo>
                  <a:pt x="687" y="187"/>
                </a:lnTo>
                <a:lnTo>
                  <a:pt x="685" y="184"/>
                </a:lnTo>
                <a:lnTo>
                  <a:pt x="683" y="182"/>
                </a:lnTo>
                <a:lnTo>
                  <a:pt x="680" y="181"/>
                </a:lnTo>
                <a:lnTo>
                  <a:pt x="677" y="180"/>
                </a:lnTo>
                <a:lnTo>
                  <a:pt x="675" y="18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3" name="Google Shape;203;p22"/>
          <p:cNvCxnSpPr>
            <a:stCxn id="204" idx="2"/>
          </p:cNvCxnSpPr>
          <p:nvPr/>
        </p:nvCxnSpPr>
        <p:spPr>
          <a:xfrm flipH="1">
            <a:off x="6150889" y="3211257"/>
            <a:ext cx="1500" cy="2848200"/>
          </a:xfrm>
          <a:prstGeom prst="straightConnector1">
            <a:avLst/>
          </a:prstGeom>
          <a:noFill/>
          <a:ln cap="flat" cmpd="sng" w="9525">
            <a:solidFill>
              <a:srgbClr val="FF788B"/>
            </a:solidFill>
            <a:prstDash val="solid"/>
            <a:miter lim="800000"/>
            <a:headEnd len="sm" w="sm" type="none"/>
            <a:tailEnd len="med" w="med" type="oval"/>
          </a:ln>
        </p:spPr>
      </p:cxnSp>
      <p:sp>
        <p:nvSpPr>
          <p:cNvPr id="204" name="Google Shape;204;p22"/>
          <p:cNvSpPr/>
          <p:nvPr/>
        </p:nvSpPr>
        <p:spPr>
          <a:xfrm>
            <a:off x="5647789" y="2202057"/>
            <a:ext cx="1009200" cy="1009200"/>
          </a:xfrm>
          <a:prstGeom prst="diamond">
            <a:avLst/>
          </a:prstGeom>
          <a:solidFill>
            <a:srgbClr val="FF788B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5549369" y="1794941"/>
            <a:ext cx="1206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5336092" y="3436911"/>
            <a:ext cx="1629600" cy="2378400"/>
          </a:xfrm>
          <a:prstGeom prst="roundRect">
            <a:avLst>
              <a:gd fmla="val 6637" name="adj"/>
            </a:avLst>
          </a:prstGeom>
          <a:solidFill>
            <a:srgbClr val="FF788B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Search Records</a:t>
            </a: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7649534" y="2202057"/>
            <a:ext cx="1009200" cy="1009200"/>
          </a:xfrm>
          <a:prstGeom prst="diamond">
            <a:avLst/>
          </a:prstGeom>
          <a:solidFill>
            <a:schemeClr val="accent3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8" name="Google Shape;208;p22"/>
          <p:cNvSpPr/>
          <p:nvPr/>
        </p:nvSpPr>
        <p:spPr>
          <a:xfrm>
            <a:off x="7339642" y="3436911"/>
            <a:ext cx="1629600" cy="2378400"/>
          </a:xfrm>
          <a:prstGeom prst="roundRect">
            <a:avLst>
              <a:gd fmla="val 6637" name="adj"/>
            </a:avLst>
          </a:prstGeom>
          <a:solidFill>
            <a:schemeClr val="accent3"/>
          </a:solidFill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Modify </a:t>
            </a: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Records</a:t>
            </a:r>
            <a:endParaRPr/>
          </a:p>
        </p:txBody>
      </p:sp>
      <p:grpSp>
        <p:nvGrpSpPr>
          <p:cNvPr id="209" name="Google Shape;209;p22"/>
          <p:cNvGrpSpPr/>
          <p:nvPr/>
        </p:nvGrpSpPr>
        <p:grpSpPr>
          <a:xfrm>
            <a:off x="5990227" y="2587268"/>
            <a:ext cx="322526" cy="365131"/>
            <a:chOff x="8172450" y="1371600"/>
            <a:chExt cx="285750" cy="285750"/>
          </a:xfrm>
        </p:grpSpPr>
        <p:sp>
          <p:nvSpPr>
            <p:cNvPr id="210" name="Google Shape;210;p22"/>
            <p:cNvSpPr/>
            <p:nvPr/>
          </p:nvSpPr>
          <p:spPr>
            <a:xfrm>
              <a:off x="8324850" y="1524000"/>
              <a:ext cx="133350" cy="133350"/>
            </a:xfrm>
            <a:custGeom>
              <a:rect b="b" l="l" r="r" t="t"/>
              <a:pathLst>
                <a:path extrusionOk="0" h="420" w="420">
                  <a:moveTo>
                    <a:pt x="30" y="165"/>
                  </a:moveTo>
                  <a:lnTo>
                    <a:pt x="30" y="152"/>
                  </a:lnTo>
                  <a:lnTo>
                    <a:pt x="32" y="138"/>
                  </a:lnTo>
                  <a:lnTo>
                    <a:pt x="35" y="125"/>
                  </a:lnTo>
                  <a:lnTo>
                    <a:pt x="41" y="112"/>
                  </a:lnTo>
                  <a:lnTo>
                    <a:pt x="46" y="101"/>
                  </a:lnTo>
                  <a:lnTo>
                    <a:pt x="52" y="90"/>
                  </a:lnTo>
                  <a:lnTo>
                    <a:pt x="61" y="79"/>
                  </a:lnTo>
                  <a:lnTo>
                    <a:pt x="70" y="70"/>
                  </a:lnTo>
                  <a:lnTo>
                    <a:pt x="79" y="61"/>
                  </a:lnTo>
                  <a:lnTo>
                    <a:pt x="89" y="54"/>
                  </a:lnTo>
                  <a:lnTo>
                    <a:pt x="101" y="46"/>
                  </a:lnTo>
                  <a:lnTo>
                    <a:pt x="112" y="41"/>
                  </a:lnTo>
                  <a:lnTo>
                    <a:pt x="125" y="37"/>
                  </a:lnTo>
                  <a:lnTo>
                    <a:pt x="138" y="33"/>
                  </a:lnTo>
                  <a:lnTo>
                    <a:pt x="151" y="31"/>
                  </a:lnTo>
                  <a:lnTo>
                    <a:pt x="165" y="30"/>
                  </a:lnTo>
                  <a:lnTo>
                    <a:pt x="179" y="31"/>
                  </a:lnTo>
                  <a:lnTo>
                    <a:pt x="191" y="33"/>
                  </a:lnTo>
                  <a:lnTo>
                    <a:pt x="205" y="37"/>
                  </a:lnTo>
                  <a:lnTo>
                    <a:pt x="217" y="41"/>
                  </a:lnTo>
                  <a:lnTo>
                    <a:pt x="229" y="46"/>
                  </a:lnTo>
                  <a:lnTo>
                    <a:pt x="241" y="54"/>
                  </a:lnTo>
                  <a:lnTo>
                    <a:pt x="250" y="61"/>
                  </a:lnTo>
                  <a:lnTo>
                    <a:pt x="260" y="70"/>
                  </a:lnTo>
                  <a:lnTo>
                    <a:pt x="268" y="79"/>
                  </a:lnTo>
                  <a:lnTo>
                    <a:pt x="277" y="90"/>
                  </a:lnTo>
                  <a:lnTo>
                    <a:pt x="283" y="101"/>
                  </a:lnTo>
                  <a:lnTo>
                    <a:pt x="289" y="112"/>
                  </a:lnTo>
                  <a:lnTo>
                    <a:pt x="294" y="125"/>
                  </a:lnTo>
                  <a:lnTo>
                    <a:pt x="297" y="138"/>
                  </a:lnTo>
                  <a:lnTo>
                    <a:pt x="299" y="152"/>
                  </a:lnTo>
                  <a:lnTo>
                    <a:pt x="299" y="165"/>
                  </a:lnTo>
                  <a:lnTo>
                    <a:pt x="299" y="179"/>
                  </a:lnTo>
                  <a:lnTo>
                    <a:pt x="297" y="193"/>
                  </a:lnTo>
                  <a:lnTo>
                    <a:pt x="294" y="206"/>
                  </a:lnTo>
                  <a:lnTo>
                    <a:pt x="289" y="218"/>
                  </a:lnTo>
                  <a:lnTo>
                    <a:pt x="283" y="230"/>
                  </a:lnTo>
                  <a:lnTo>
                    <a:pt x="277" y="241"/>
                  </a:lnTo>
                  <a:lnTo>
                    <a:pt x="268" y="252"/>
                  </a:lnTo>
                  <a:lnTo>
                    <a:pt x="260" y="261"/>
                  </a:lnTo>
                  <a:lnTo>
                    <a:pt x="250" y="270"/>
                  </a:lnTo>
                  <a:lnTo>
                    <a:pt x="241" y="277"/>
                  </a:lnTo>
                  <a:lnTo>
                    <a:pt x="229" y="285"/>
                  </a:lnTo>
                  <a:lnTo>
                    <a:pt x="217" y="290"/>
                  </a:lnTo>
                  <a:lnTo>
                    <a:pt x="205" y="294"/>
                  </a:lnTo>
                  <a:lnTo>
                    <a:pt x="191" y="297"/>
                  </a:lnTo>
                  <a:lnTo>
                    <a:pt x="179" y="300"/>
                  </a:lnTo>
                  <a:lnTo>
                    <a:pt x="165" y="301"/>
                  </a:lnTo>
                  <a:lnTo>
                    <a:pt x="151" y="300"/>
                  </a:lnTo>
                  <a:lnTo>
                    <a:pt x="138" y="297"/>
                  </a:lnTo>
                  <a:lnTo>
                    <a:pt x="125" y="294"/>
                  </a:lnTo>
                  <a:lnTo>
                    <a:pt x="112" y="290"/>
                  </a:lnTo>
                  <a:lnTo>
                    <a:pt x="101" y="284"/>
                  </a:lnTo>
                  <a:lnTo>
                    <a:pt x="89" y="277"/>
                  </a:lnTo>
                  <a:lnTo>
                    <a:pt x="79" y="270"/>
                  </a:lnTo>
                  <a:lnTo>
                    <a:pt x="70" y="261"/>
                  </a:lnTo>
                  <a:lnTo>
                    <a:pt x="61" y="252"/>
                  </a:lnTo>
                  <a:lnTo>
                    <a:pt x="52" y="241"/>
                  </a:lnTo>
                  <a:lnTo>
                    <a:pt x="46" y="230"/>
                  </a:lnTo>
                  <a:lnTo>
                    <a:pt x="41" y="218"/>
                  </a:lnTo>
                  <a:lnTo>
                    <a:pt x="35" y="206"/>
                  </a:lnTo>
                  <a:lnTo>
                    <a:pt x="32" y="193"/>
                  </a:lnTo>
                  <a:lnTo>
                    <a:pt x="30" y="179"/>
                  </a:lnTo>
                  <a:lnTo>
                    <a:pt x="30" y="165"/>
                  </a:lnTo>
                  <a:lnTo>
                    <a:pt x="30" y="165"/>
                  </a:lnTo>
                  <a:close/>
                  <a:moveTo>
                    <a:pt x="416" y="395"/>
                  </a:moveTo>
                  <a:lnTo>
                    <a:pt x="292" y="271"/>
                  </a:lnTo>
                  <a:lnTo>
                    <a:pt x="300" y="260"/>
                  </a:lnTo>
                  <a:lnTo>
                    <a:pt x="308" y="248"/>
                  </a:lnTo>
                  <a:lnTo>
                    <a:pt x="314" y="235"/>
                  </a:lnTo>
                  <a:lnTo>
                    <a:pt x="320" y="223"/>
                  </a:lnTo>
                  <a:lnTo>
                    <a:pt x="324" y="209"/>
                  </a:lnTo>
                  <a:lnTo>
                    <a:pt x="327" y="195"/>
                  </a:lnTo>
                  <a:lnTo>
                    <a:pt x="329" y="180"/>
                  </a:lnTo>
                  <a:lnTo>
                    <a:pt x="329" y="165"/>
                  </a:lnTo>
                  <a:lnTo>
                    <a:pt x="329" y="149"/>
                  </a:lnTo>
                  <a:lnTo>
                    <a:pt x="326" y="132"/>
                  </a:lnTo>
                  <a:lnTo>
                    <a:pt x="322" y="117"/>
                  </a:lnTo>
                  <a:lnTo>
                    <a:pt x="316" y="101"/>
                  </a:lnTo>
                  <a:lnTo>
                    <a:pt x="310" y="87"/>
                  </a:lnTo>
                  <a:lnTo>
                    <a:pt x="302" y="73"/>
                  </a:lnTo>
                  <a:lnTo>
                    <a:pt x="292" y="60"/>
                  </a:lnTo>
                  <a:lnTo>
                    <a:pt x="281" y="48"/>
                  </a:lnTo>
                  <a:lnTo>
                    <a:pt x="269" y="38"/>
                  </a:lnTo>
                  <a:lnTo>
                    <a:pt x="257" y="29"/>
                  </a:lnTo>
                  <a:lnTo>
                    <a:pt x="244" y="21"/>
                  </a:lnTo>
                  <a:lnTo>
                    <a:pt x="229" y="13"/>
                  </a:lnTo>
                  <a:lnTo>
                    <a:pt x="214" y="8"/>
                  </a:lnTo>
                  <a:lnTo>
                    <a:pt x="198" y="3"/>
                  </a:lnTo>
                  <a:lnTo>
                    <a:pt x="182" y="1"/>
                  </a:lnTo>
                  <a:lnTo>
                    <a:pt x="165" y="0"/>
                  </a:lnTo>
                  <a:lnTo>
                    <a:pt x="148" y="1"/>
                  </a:lnTo>
                  <a:lnTo>
                    <a:pt x="132" y="3"/>
                  </a:lnTo>
                  <a:lnTo>
                    <a:pt x="116" y="8"/>
                  </a:lnTo>
                  <a:lnTo>
                    <a:pt x="101" y="13"/>
                  </a:lnTo>
                  <a:lnTo>
                    <a:pt x="86" y="21"/>
                  </a:lnTo>
                  <a:lnTo>
                    <a:pt x="73" y="28"/>
                  </a:lnTo>
                  <a:lnTo>
                    <a:pt x="60" y="38"/>
                  </a:lnTo>
                  <a:lnTo>
                    <a:pt x="48" y="48"/>
                  </a:lnTo>
                  <a:lnTo>
                    <a:pt x="37" y="60"/>
                  </a:lnTo>
                  <a:lnTo>
                    <a:pt x="28" y="73"/>
                  </a:lnTo>
                  <a:lnTo>
                    <a:pt x="19" y="87"/>
                  </a:lnTo>
                  <a:lnTo>
                    <a:pt x="13" y="101"/>
                  </a:lnTo>
                  <a:lnTo>
                    <a:pt x="8" y="117"/>
                  </a:lnTo>
                  <a:lnTo>
                    <a:pt x="3" y="132"/>
                  </a:lnTo>
                  <a:lnTo>
                    <a:pt x="0" y="149"/>
                  </a:lnTo>
                  <a:lnTo>
                    <a:pt x="0" y="165"/>
                  </a:lnTo>
                  <a:lnTo>
                    <a:pt x="0" y="182"/>
                  </a:lnTo>
                  <a:lnTo>
                    <a:pt x="3" y="199"/>
                  </a:lnTo>
                  <a:lnTo>
                    <a:pt x="8" y="214"/>
                  </a:lnTo>
                  <a:lnTo>
                    <a:pt x="13" y="229"/>
                  </a:lnTo>
                  <a:lnTo>
                    <a:pt x="19" y="244"/>
                  </a:lnTo>
                  <a:lnTo>
                    <a:pt x="28" y="258"/>
                  </a:lnTo>
                  <a:lnTo>
                    <a:pt x="37" y="271"/>
                  </a:lnTo>
                  <a:lnTo>
                    <a:pt x="48" y="283"/>
                  </a:lnTo>
                  <a:lnTo>
                    <a:pt x="60" y="293"/>
                  </a:lnTo>
                  <a:lnTo>
                    <a:pt x="73" y="302"/>
                  </a:lnTo>
                  <a:lnTo>
                    <a:pt x="86" y="310"/>
                  </a:lnTo>
                  <a:lnTo>
                    <a:pt x="101" y="318"/>
                  </a:lnTo>
                  <a:lnTo>
                    <a:pt x="116" y="323"/>
                  </a:lnTo>
                  <a:lnTo>
                    <a:pt x="132" y="327"/>
                  </a:lnTo>
                  <a:lnTo>
                    <a:pt x="148" y="330"/>
                  </a:lnTo>
                  <a:lnTo>
                    <a:pt x="165" y="331"/>
                  </a:lnTo>
                  <a:lnTo>
                    <a:pt x="180" y="330"/>
                  </a:lnTo>
                  <a:lnTo>
                    <a:pt x="194" y="327"/>
                  </a:lnTo>
                  <a:lnTo>
                    <a:pt x="209" y="324"/>
                  </a:lnTo>
                  <a:lnTo>
                    <a:pt x="221" y="320"/>
                  </a:lnTo>
                  <a:lnTo>
                    <a:pt x="235" y="315"/>
                  </a:lnTo>
                  <a:lnTo>
                    <a:pt x="247" y="308"/>
                  </a:lnTo>
                  <a:lnTo>
                    <a:pt x="259" y="301"/>
                  </a:lnTo>
                  <a:lnTo>
                    <a:pt x="271" y="292"/>
                  </a:lnTo>
                  <a:lnTo>
                    <a:pt x="395" y="416"/>
                  </a:lnTo>
                  <a:lnTo>
                    <a:pt x="397" y="418"/>
                  </a:lnTo>
                  <a:lnTo>
                    <a:pt x="399" y="419"/>
                  </a:lnTo>
                  <a:lnTo>
                    <a:pt x="402" y="420"/>
                  </a:lnTo>
                  <a:lnTo>
                    <a:pt x="405" y="420"/>
                  </a:lnTo>
                  <a:lnTo>
                    <a:pt x="407" y="420"/>
                  </a:lnTo>
                  <a:lnTo>
                    <a:pt x="411" y="419"/>
                  </a:lnTo>
                  <a:lnTo>
                    <a:pt x="413" y="418"/>
                  </a:lnTo>
                  <a:lnTo>
                    <a:pt x="416" y="416"/>
                  </a:lnTo>
                  <a:lnTo>
                    <a:pt x="417" y="414"/>
                  </a:lnTo>
                  <a:lnTo>
                    <a:pt x="419" y="411"/>
                  </a:lnTo>
                  <a:lnTo>
                    <a:pt x="419" y="409"/>
                  </a:lnTo>
                  <a:lnTo>
                    <a:pt x="420" y="405"/>
                  </a:lnTo>
                  <a:lnTo>
                    <a:pt x="419" y="402"/>
                  </a:lnTo>
                  <a:lnTo>
                    <a:pt x="419" y="400"/>
                  </a:lnTo>
                  <a:lnTo>
                    <a:pt x="417" y="397"/>
                  </a:lnTo>
                  <a:lnTo>
                    <a:pt x="416" y="395"/>
                  </a:lnTo>
                  <a:lnTo>
                    <a:pt x="416" y="3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8172450" y="1371600"/>
              <a:ext cx="246063" cy="200025"/>
            </a:xfrm>
            <a:custGeom>
              <a:rect b="b" l="l" r="r" t="t"/>
              <a:pathLst>
                <a:path extrusionOk="0" h="630" w="779">
                  <a:moveTo>
                    <a:pt x="90" y="30"/>
                  </a:moveTo>
                  <a:lnTo>
                    <a:pt x="690" y="30"/>
                  </a:lnTo>
                  <a:lnTo>
                    <a:pt x="696" y="30"/>
                  </a:lnTo>
                  <a:lnTo>
                    <a:pt x="701" y="31"/>
                  </a:lnTo>
                  <a:lnTo>
                    <a:pt x="708" y="33"/>
                  </a:lnTo>
                  <a:lnTo>
                    <a:pt x="713" y="35"/>
                  </a:lnTo>
                  <a:lnTo>
                    <a:pt x="718" y="38"/>
                  </a:lnTo>
                  <a:lnTo>
                    <a:pt x="724" y="41"/>
                  </a:lnTo>
                  <a:lnTo>
                    <a:pt x="728" y="44"/>
                  </a:lnTo>
                  <a:lnTo>
                    <a:pt x="732" y="48"/>
                  </a:lnTo>
                  <a:lnTo>
                    <a:pt x="736" y="52"/>
                  </a:lnTo>
                  <a:lnTo>
                    <a:pt x="740" y="57"/>
                  </a:lnTo>
                  <a:lnTo>
                    <a:pt x="743" y="62"/>
                  </a:lnTo>
                  <a:lnTo>
                    <a:pt x="745" y="66"/>
                  </a:lnTo>
                  <a:lnTo>
                    <a:pt x="747" y="73"/>
                  </a:lnTo>
                  <a:lnTo>
                    <a:pt x="748" y="78"/>
                  </a:lnTo>
                  <a:lnTo>
                    <a:pt x="749" y="85"/>
                  </a:lnTo>
                  <a:lnTo>
                    <a:pt x="749" y="90"/>
                  </a:lnTo>
                  <a:lnTo>
                    <a:pt x="749" y="150"/>
                  </a:lnTo>
                  <a:lnTo>
                    <a:pt x="30" y="150"/>
                  </a:lnTo>
                  <a:lnTo>
                    <a:pt x="30" y="90"/>
                  </a:lnTo>
                  <a:lnTo>
                    <a:pt x="30" y="83"/>
                  </a:lnTo>
                  <a:lnTo>
                    <a:pt x="31" y="78"/>
                  </a:lnTo>
                  <a:lnTo>
                    <a:pt x="32" y="73"/>
                  </a:lnTo>
                  <a:lnTo>
                    <a:pt x="34" y="66"/>
                  </a:lnTo>
                  <a:lnTo>
                    <a:pt x="36" y="61"/>
                  </a:lnTo>
                  <a:lnTo>
                    <a:pt x="40" y="57"/>
                  </a:lnTo>
                  <a:lnTo>
                    <a:pt x="43" y="52"/>
                  </a:lnTo>
                  <a:lnTo>
                    <a:pt x="47" y="48"/>
                  </a:lnTo>
                  <a:lnTo>
                    <a:pt x="51" y="44"/>
                  </a:lnTo>
                  <a:lnTo>
                    <a:pt x="56" y="41"/>
                  </a:lnTo>
                  <a:lnTo>
                    <a:pt x="61" y="38"/>
                  </a:lnTo>
                  <a:lnTo>
                    <a:pt x="66" y="35"/>
                  </a:lnTo>
                  <a:lnTo>
                    <a:pt x="72" y="33"/>
                  </a:lnTo>
                  <a:lnTo>
                    <a:pt x="77" y="31"/>
                  </a:lnTo>
                  <a:lnTo>
                    <a:pt x="83" y="30"/>
                  </a:lnTo>
                  <a:lnTo>
                    <a:pt x="90" y="30"/>
                  </a:lnTo>
                  <a:close/>
                  <a:moveTo>
                    <a:pt x="374" y="600"/>
                  </a:moveTo>
                  <a:lnTo>
                    <a:pt x="90" y="600"/>
                  </a:lnTo>
                  <a:lnTo>
                    <a:pt x="83" y="600"/>
                  </a:lnTo>
                  <a:lnTo>
                    <a:pt x="77" y="599"/>
                  </a:lnTo>
                  <a:lnTo>
                    <a:pt x="72" y="598"/>
                  </a:lnTo>
                  <a:lnTo>
                    <a:pt x="66" y="596"/>
                  </a:lnTo>
                  <a:lnTo>
                    <a:pt x="61" y="594"/>
                  </a:lnTo>
                  <a:lnTo>
                    <a:pt x="56" y="590"/>
                  </a:lnTo>
                  <a:lnTo>
                    <a:pt x="51" y="587"/>
                  </a:lnTo>
                  <a:lnTo>
                    <a:pt x="47" y="583"/>
                  </a:lnTo>
                  <a:lnTo>
                    <a:pt x="43" y="579"/>
                  </a:lnTo>
                  <a:lnTo>
                    <a:pt x="40" y="574"/>
                  </a:lnTo>
                  <a:lnTo>
                    <a:pt x="36" y="569"/>
                  </a:lnTo>
                  <a:lnTo>
                    <a:pt x="34" y="564"/>
                  </a:lnTo>
                  <a:lnTo>
                    <a:pt x="32" y="558"/>
                  </a:lnTo>
                  <a:lnTo>
                    <a:pt x="31" y="553"/>
                  </a:lnTo>
                  <a:lnTo>
                    <a:pt x="30" y="547"/>
                  </a:lnTo>
                  <a:lnTo>
                    <a:pt x="30" y="540"/>
                  </a:lnTo>
                  <a:lnTo>
                    <a:pt x="30" y="180"/>
                  </a:lnTo>
                  <a:lnTo>
                    <a:pt x="749" y="180"/>
                  </a:lnTo>
                  <a:lnTo>
                    <a:pt x="749" y="360"/>
                  </a:lnTo>
                  <a:lnTo>
                    <a:pt x="751" y="364"/>
                  </a:lnTo>
                  <a:lnTo>
                    <a:pt x="751" y="366"/>
                  </a:lnTo>
                  <a:lnTo>
                    <a:pt x="753" y="369"/>
                  </a:lnTo>
                  <a:lnTo>
                    <a:pt x="754" y="371"/>
                  </a:lnTo>
                  <a:lnTo>
                    <a:pt x="756" y="372"/>
                  </a:lnTo>
                  <a:lnTo>
                    <a:pt x="759" y="374"/>
                  </a:lnTo>
                  <a:lnTo>
                    <a:pt x="761" y="375"/>
                  </a:lnTo>
                  <a:lnTo>
                    <a:pt x="764" y="375"/>
                  </a:lnTo>
                  <a:lnTo>
                    <a:pt x="768" y="375"/>
                  </a:lnTo>
                  <a:lnTo>
                    <a:pt x="771" y="374"/>
                  </a:lnTo>
                  <a:lnTo>
                    <a:pt x="773" y="372"/>
                  </a:lnTo>
                  <a:lnTo>
                    <a:pt x="775" y="371"/>
                  </a:lnTo>
                  <a:lnTo>
                    <a:pt x="777" y="369"/>
                  </a:lnTo>
                  <a:lnTo>
                    <a:pt x="778" y="366"/>
                  </a:lnTo>
                  <a:lnTo>
                    <a:pt x="779" y="364"/>
                  </a:lnTo>
                  <a:lnTo>
                    <a:pt x="779" y="360"/>
                  </a:lnTo>
                  <a:lnTo>
                    <a:pt x="779" y="90"/>
                  </a:lnTo>
                  <a:lnTo>
                    <a:pt x="779" y="81"/>
                  </a:lnTo>
                  <a:lnTo>
                    <a:pt x="778" y="72"/>
                  </a:lnTo>
                  <a:lnTo>
                    <a:pt x="776" y="63"/>
                  </a:lnTo>
                  <a:lnTo>
                    <a:pt x="773" y="55"/>
                  </a:lnTo>
                  <a:lnTo>
                    <a:pt x="769" y="47"/>
                  </a:lnTo>
                  <a:lnTo>
                    <a:pt x="764" y="40"/>
                  </a:lnTo>
                  <a:lnTo>
                    <a:pt x="759" y="33"/>
                  </a:lnTo>
                  <a:lnTo>
                    <a:pt x="754" y="27"/>
                  </a:lnTo>
                  <a:lnTo>
                    <a:pt x="747" y="20"/>
                  </a:lnTo>
                  <a:lnTo>
                    <a:pt x="740" y="15"/>
                  </a:lnTo>
                  <a:lnTo>
                    <a:pt x="732" y="11"/>
                  </a:lnTo>
                  <a:lnTo>
                    <a:pt x="725" y="8"/>
                  </a:lnTo>
                  <a:lnTo>
                    <a:pt x="716" y="4"/>
                  </a:lnTo>
                  <a:lnTo>
                    <a:pt x="708" y="2"/>
                  </a:lnTo>
                  <a:lnTo>
                    <a:pt x="699" y="1"/>
                  </a:lnTo>
                  <a:lnTo>
                    <a:pt x="690" y="0"/>
                  </a:lnTo>
                  <a:lnTo>
                    <a:pt x="90" y="0"/>
                  </a:lnTo>
                  <a:lnTo>
                    <a:pt x="80" y="0"/>
                  </a:lnTo>
                  <a:lnTo>
                    <a:pt x="72" y="2"/>
                  </a:lnTo>
                  <a:lnTo>
                    <a:pt x="63" y="4"/>
                  </a:lnTo>
                  <a:lnTo>
                    <a:pt x="55" y="8"/>
                  </a:lnTo>
                  <a:lnTo>
                    <a:pt x="47" y="11"/>
                  </a:lnTo>
                  <a:lnTo>
                    <a:pt x="40" y="15"/>
                  </a:lnTo>
                  <a:lnTo>
                    <a:pt x="32" y="20"/>
                  </a:lnTo>
                  <a:lnTo>
                    <a:pt x="26" y="27"/>
                  </a:lnTo>
                  <a:lnTo>
                    <a:pt x="20" y="33"/>
                  </a:lnTo>
                  <a:lnTo>
                    <a:pt x="15" y="40"/>
                  </a:lnTo>
                  <a:lnTo>
                    <a:pt x="11" y="47"/>
                  </a:lnTo>
                  <a:lnTo>
                    <a:pt x="6" y="55"/>
                  </a:lnTo>
                  <a:lnTo>
                    <a:pt x="3" y="63"/>
                  </a:lnTo>
                  <a:lnTo>
                    <a:pt x="1" y="72"/>
                  </a:lnTo>
                  <a:lnTo>
                    <a:pt x="0" y="81"/>
                  </a:lnTo>
                  <a:lnTo>
                    <a:pt x="0" y="90"/>
                  </a:lnTo>
                  <a:lnTo>
                    <a:pt x="0" y="540"/>
                  </a:lnTo>
                  <a:lnTo>
                    <a:pt x="0" y="550"/>
                  </a:lnTo>
                  <a:lnTo>
                    <a:pt x="1" y="558"/>
                  </a:lnTo>
                  <a:lnTo>
                    <a:pt x="3" y="567"/>
                  </a:lnTo>
                  <a:lnTo>
                    <a:pt x="6" y="575"/>
                  </a:lnTo>
                  <a:lnTo>
                    <a:pt x="11" y="583"/>
                  </a:lnTo>
                  <a:lnTo>
                    <a:pt x="15" y="590"/>
                  </a:lnTo>
                  <a:lnTo>
                    <a:pt x="20" y="598"/>
                  </a:lnTo>
                  <a:lnTo>
                    <a:pt x="26" y="604"/>
                  </a:lnTo>
                  <a:lnTo>
                    <a:pt x="32" y="610"/>
                  </a:lnTo>
                  <a:lnTo>
                    <a:pt x="40" y="615"/>
                  </a:lnTo>
                  <a:lnTo>
                    <a:pt x="47" y="619"/>
                  </a:lnTo>
                  <a:lnTo>
                    <a:pt x="55" y="624"/>
                  </a:lnTo>
                  <a:lnTo>
                    <a:pt x="63" y="627"/>
                  </a:lnTo>
                  <a:lnTo>
                    <a:pt x="72" y="629"/>
                  </a:lnTo>
                  <a:lnTo>
                    <a:pt x="80" y="630"/>
                  </a:lnTo>
                  <a:lnTo>
                    <a:pt x="90" y="630"/>
                  </a:lnTo>
                  <a:lnTo>
                    <a:pt x="374" y="630"/>
                  </a:lnTo>
                  <a:lnTo>
                    <a:pt x="377" y="630"/>
                  </a:lnTo>
                  <a:lnTo>
                    <a:pt x="381" y="629"/>
                  </a:lnTo>
                  <a:lnTo>
                    <a:pt x="383" y="628"/>
                  </a:lnTo>
                  <a:lnTo>
                    <a:pt x="385" y="626"/>
                  </a:lnTo>
                  <a:lnTo>
                    <a:pt x="387" y="624"/>
                  </a:lnTo>
                  <a:lnTo>
                    <a:pt x="388" y="621"/>
                  </a:lnTo>
                  <a:lnTo>
                    <a:pt x="389" y="618"/>
                  </a:lnTo>
                  <a:lnTo>
                    <a:pt x="389" y="615"/>
                  </a:lnTo>
                  <a:lnTo>
                    <a:pt x="389" y="613"/>
                  </a:lnTo>
                  <a:lnTo>
                    <a:pt x="388" y="610"/>
                  </a:lnTo>
                  <a:lnTo>
                    <a:pt x="387" y="607"/>
                  </a:lnTo>
                  <a:lnTo>
                    <a:pt x="385" y="604"/>
                  </a:lnTo>
                  <a:lnTo>
                    <a:pt x="383" y="603"/>
                  </a:lnTo>
                  <a:lnTo>
                    <a:pt x="381" y="601"/>
                  </a:lnTo>
                  <a:lnTo>
                    <a:pt x="377" y="601"/>
                  </a:lnTo>
                  <a:lnTo>
                    <a:pt x="374" y="6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8201025" y="1390650"/>
              <a:ext cx="19050" cy="19050"/>
            </a:xfrm>
            <a:custGeom>
              <a:rect b="b" l="l" r="r" t="t"/>
              <a:pathLst>
                <a:path extrusionOk="0" h="60" w="60">
                  <a:moveTo>
                    <a:pt x="30" y="60"/>
                  </a:moveTo>
                  <a:lnTo>
                    <a:pt x="35" y="60"/>
                  </a:lnTo>
                  <a:lnTo>
                    <a:pt x="42" y="58"/>
                  </a:lnTo>
                  <a:lnTo>
                    <a:pt x="47" y="54"/>
                  </a:lnTo>
                  <a:lnTo>
                    <a:pt x="51" y="51"/>
                  </a:lnTo>
                  <a:lnTo>
                    <a:pt x="54" y="47"/>
                  </a:lnTo>
                  <a:lnTo>
                    <a:pt x="58" y="42"/>
                  </a:lnTo>
                  <a:lnTo>
                    <a:pt x="59" y="36"/>
                  </a:lnTo>
                  <a:lnTo>
                    <a:pt x="60" y="30"/>
                  </a:lnTo>
                  <a:lnTo>
                    <a:pt x="59" y="25"/>
                  </a:lnTo>
                  <a:lnTo>
                    <a:pt x="58" y="18"/>
                  </a:lnTo>
                  <a:lnTo>
                    <a:pt x="54" y="14"/>
                  </a:lnTo>
                  <a:lnTo>
                    <a:pt x="51" y="9"/>
                  </a:lnTo>
                  <a:lnTo>
                    <a:pt x="47" y="5"/>
                  </a:lnTo>
                  <a:lnTo>
                    <a:pt x="42" y="2"/>
                  </a:lnTo>
                  <a:lnTo>
                    <a:pt x="35" y="1"/>
                  </a:lnTo>
                  <a:lnTo>
                    <a:pt x="30" y="0"/>
                  </a:lnTo>
                  <a:lnTo>
                    <a:pt x="23" y="1"/>
                  </a:lnTo>
                  <a:lnTo>
                    <a:pt x="18" y="2"/>
                  </a:lnTo>
                  <a:lnTo>
                    <a:pt x="13" y="5"/>
                  </a:lnTo>
                  <a:lnTo>
                    <a:pt x="8" y="9"/>
                  </a:lnTo>
                  <a:lnTo>
                    <a:pt x="5" y="14"/>
                  </a:lnTo>
                  <a:lnTo>
                    <a:pt x="2" y="18"/>
                  </a:lnTo>
                  <a:lnTo>
                    <a:pt x="0" y="25"/>
                  </a:lnTo>
                  <a:lnTo>
                    <a:pt x="0" y="30"/>
                  </a:lnTo>
                  <a:lnTo>
                    <a:pt x="0" y="36"/>
                  </a:lnTo>
                  <a:lnTo>
                    <a:pt x="2" y="42"/>
                  </a:lnTo>
                  <a:lnTo>
                    <a:pt x="5" y="47"/>
                  </a:lnTo>
                  <a:lnTo>
                    <a:pt x="8" y="51"/>
                  </a:lnTo>
                  <a:lnTo>
                    <a:pt x="13" y="54"/>
                  </a:lnTo>
                  <a:lnTo>
                    <a:pt x="18" y="58"/>
                  </a:lnTo>
                  <a:lnTo>
                    <a:pt x="23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8229600" y="1390650"/>
              <a:ext cx="19050" cy="19050"/>
            </a:xfrm>
            <a:custGeom>
              <a:rect b="b" l="l" r="r" t="t"/>
              <a:pathLst>
                <a:path extrusionOk="0" h="60" w="60">
                  <a:moveTo>
                    <a:pt x="30" y="60"/>
                  </a:moveTo>
                  <a:lnTo>
                    <a:pt x="36" y="60"/>
                  </a:lnTo>
                  <a:lnTo>
                    <a:pt x="41" y="58"/>
                  </a:lnTo>
                  <a:lnTo>
                    <a:pt x="47" y="54"/>
                  </a:lnTo>
                  <a:lnTo>
                    <a:pt x="51" y="51"/>
                  </a:lnTo>
                  <a:lnTo>
                    <a:pt x="54" y="47"/>
                  </a:lnTo>
                  <a:lnTo>
                    <a:pt x="57" y="42"/>
                  </a:lnTo>
                  <a:lnTo>
                    <a:pt x="60" y="36"/>
                  </a:lnTo>
                  <a:lnTo>
                    <a:pt x="60" y="30"/>
                  </a:lnTo>
                  <a:lnTo>
                    <a:pt x="60" y="25"/>
                  </a:lnTo>
                  <a:lnTo>
                    <a:pt x="57" y="18"/>
                  </a:lnTo>
                  <a:lnTo>
                    <a:pt x="54" y="14"/>
                  </a:lnTo>
                  <a:lnTo>
                    <a:pt x="51" y="9"/>
                  </a:lnTo>
                  <a:lnTo>
                    <a:pt x="47" y="5"/>
                  </a:lnTo>
                  <a:lnTo>
                    <a:pt x="41" y="2"/>
                  </a:lnTo>
                  <a:lnTo>
                    <a:pt x="36" y="1"/>
                  </a:lnTo>
                  <a:lnTo>
                    <a:pt x="30" y="0"/>
                  </a:lnTo>
                  <a:lnTo>
                    <a:pt x="23" y="1"/>
                  </a:lnTo>
                  <a:lnTo>
                    <a:pt x="18" y="2"/>
                  </a:lnTo>
                  <a:lnTo>
                    <a:pt x="12" y="5"/>
                  </a:lnTo>
                  <a:lnTo>
                    <a:pt x="8" y="9"/>
                  </a:lnTo>
                  <a:lnTo>
                    <a:pt x="5" y="14"/>
                  </a:lnTo>
                  <a:lnTo>
                    <a:pt x="2" y="18"/>
                  </a:lnTo>
                  <a:lnTo>
                    <a:pt x="1" y="25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2" y="42"/>
                  </a:lnTo>
                  <a:lnTo>
                    <a:pt x="5" y="47"/>
                  </a:lnTo>
                  <a:lnTo>
                    <a:pt x="8" y="51"/>
                  </a:lnTo>
                  <a:lnTo>
                    <a:pt x="12" y="54"/>
                  </a:lnTo>
                  <a:lnTo>
                    <a:pt x="18" y="58"/>
                  </a:lnTo>
                  <a:lnTo>
                    <a:pt x="23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8256588" y="1390650"/>
              <a:ext cx="19050" cy="19050"/>
            </a:xfrm>
            <a:custGeom>
              <a:rect b="b" l="l" r="r" t="t"/>
              <a:pathLst>
                <a:path extrusionOk="0" h="60" w="60">
                  <a:moveTo>
                    <a:pt x="30" y="60"/>
                  </a:moveTo>
                  <a:lnTo>
                    <a:pt x="37" y="60"/>
                  </a:lnTo>
                  <a:lnTo>
                    <a:pt x="42" y="58"/>
                  </a:lnTo>
                  <a:lnTo>
                    <a:pt x="47" y="54"/>
                  </a:lnTo>
                  <a:lnTo>
                    <a:pt x="52" y="51"/>
                  </a:lnTo>
                  <a:lnTo>
                    <a:pt x="56" y="47"/>
                  </a:lnTo>
                  <a:lnTo>
                    <a:pt x="58" y="42"/>
                  </a:lnTo>
                  <a:lnTo>
                    <a:pt x="60" y="36"/>
                  </a:lnTo>
                  <a:lnTo>
                    <a:pt x="60" y="30"/>
                  </a:lnTo>
                  <a:lnTo>
                    <a:pt x="60" y="25"/>
                  </a:lnTo>
                  <a:lnTo>
                    <a:pt x="58" y="18"/>
                  </a:lnTo>
                  <a:lnTo>
                    <a:pt x="56" y="14"/>
                  </a:lnTo>
                  <a:lnTo>
                    <a:pt x="52" y="9"/>
                  </a:lnTo>
                  <a:lnTo>
                    <a:pt x="47" y="5"/>
                  </a:lnTo>
                  <a:lnTo>
                    <a:pt x="42" y="2"/>
                  </a:lnTo>
                  <a:lnTo>
                    <a:pt x="37" y="1"/>
                  </a:lnTo>
                  <a:lnTo>
                    <a:pt x="30" y="0"/>
                  </a:lnTo>
                  <a:lnTo>
                    <a:pt x="25" y="1"/>
                  </a:lnTo>
                  <a:lnTo>
                    <a:pt x="19" y="2"/>
                  </a:lnTo>
                  <a:lnTo>
                    <a:pt x="14" y="5"/>
                  </a:lnTo>
                  <a:lnTo>
                    <a:pt x="9" y="9"/>
                  </a:lnTo>
                  <a:lnTo>
                    <a:pt x="6" y="14"/>
                  </a:lnTo>
                  <a:lnTo>
                    <a:pt x="3" y="18"/>
                  </a:lnTo>
                  <a:lnTo>
                    <a:pt x="2" y="25"/>
                  </a:lnTo>
                  <a:lnTo>
                    <a:pt x="0" y="30"/>
                  </a:lnTo>
                  <a:lnTo>
                    <a:pt x="2" y="36"/>
                  </a:lnTo>
                  <a:lnTo>
                    <a:pt x="3" y="42"/>
                  </a:lnTo>
                  <a:lnTo>
                    <a:pt x="6" y="47"/>
                  </a:lnTo>
                  <a:lnTo>
                    <a:pt x="9" y="51"/>
                  </a:lnTo>
                  <a:lnTo>
                    <a:pt x="14" y="54"/>
                  </a:lnTo>
                  <a:lnTo>
                    <a:pt x="19" y="58"/>
                  </a:lnTo>
                  <a:lnTo>
                    <a:pt x="25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22"/>
          <p:cNvGrpSpPr/>
          <p:nvPr/>
        </p:nvGrpSpPr>
        <p:grpSpPr>
          <a:xfrm>
            <a:off x="9919299" y="2505762"/>
            <a:ext cx="264427" cy="375719"/>
            <a:chOff x="6701050" y="2978375"/>
            <a:chExt cx="316300" cy="449425"/>
          </a:xfrm>
        </p:grpSpPr>
        <p:sp>
          <p:nvSpPr>
            <p:cNvPr id="216" name="Google Shape;216;p22"/>
            <p:cNvSpPr/>
            <p:nvPr/>
          </p:nvSpPr>
          <p:spPr>
            <a:xfrm>
              <a:off x="6701050" y="2978375"/>
              <a:ext cx="316300" cy="78175"/>
            </a:xfrm>
            <a:custGeom>
              <a:rect b="b" l="l" r="r" t="t"/>
              <a:pathLst>
                <a:path extrusionOk="0" h="3127" w="12652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6713875" y="3068750"/>
              <a:ext cx="290650" cy="359050"/>
            </a:xfrm>
            <a:custGeom>
              <a:rect b="b" l="l" r="r" t="t"/>
              <a:pathLst>
                <a:path extrusionOk="0" h="14362" w="11626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22"/>
          <p:cNvGrpSpPr/>
          <p:nvPr/>
        </p:nvGrpSpPr>
        <p:grpSpPr>
          <a:xfrm>
            <a:off x="7953826" y="2495709"/>
            <a:ext cx="365499" cy="365499"/>
            <a:chOff x="1922075" y="1629000"/>
            <a:chExt cx="437200" cy="437200"/>
          </a:xfrm>
        </p:grpSpPr>
        <p:sp>
          <p:nvSpPr>
            <p:cNvPr id="219" name="Google Shape;219;p22"/>
            <p:cNvSpPr/>
            <p:nvPr/>
          </p:nvSpPr>
          <p:spPr>
            <a:xfrm>
              <a:off x="2208425" y="1629000"/>
              <a:ext cx="150850" cy="150850"/>
            </a:xfrm>
            <a:custGeom>
              <a:rect b="b" l="l" r="r" t="t"/>
              <a:pathLst>
                <a:path extrusionOk="0" h="6034" w="6034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1922075" y="1686400"/>
              <a:ext cx="379800" cy="379800"/>
            </a:xfrm>
            <a:custGeom>
              <a:rect b="b" l="l" r="r" t="t"/>
              <a:pathLst>
                <a:path extrusionOk="0" h="15192" w="15192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 txBox="1"/>
          <p:nvPr/>
        </p:nvSpPr>
        <p:spPr>
          <a:xfrm>
            <a:off x="-24719" y="155395"/>
            <a:ext cx="76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01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26" name="Google Shape;226;p23"/>
          <p:cNvGrpSpPr/>
          <p:nvPr/>
        </p:nvGrpSpPr>
        <p:grpSpPr>
          <a:xfrm>
            <a:off x="2027503" y="243173"/>
            <a:ext cx="8001966" cy="6447850"/>
            <a:chOff x="3352178" y="1557545"/>
            <a:chExt cx="5487941" cy="4422091"/>
          </a:xfrm>
        </p:grpSpPr>
        <p:grpSp>
          <p:nvGrpSpPr>
            <p:cNvPr id="227" name="Google Shape;227;p23"/>
            <p:cNvGrpSpPr/>
            <p:nvPr/>
          </p:nvGrpSpPr>
          <p:grpSpPr>
            <a:xfrm>
              <a:off x="3352178" y="1557599"/>
              <a:ext cx="5487941" cy="4422037"/>
              <a:chOff x="2332040" y="1664133"/>
              <a:chExt cx="4233869" cy="3411539"/>
            </a:xfrm>
          </p:grpSpPr>
          <p:sp>
            <p:nvSpPr>
              <p:cNvPr id="228" name="Google Shape;228;p23"/>
              <p:cNvSpPr/>
              <p:nvPr/>
            </p:nvSpPr>
            <p:spPr>
              <a:xfrm>
                <a:off x="3733803" y="4581959"/>
                <a:ext cx="1438275" cy="455613"/>
              </a:xfrm>
              <a:custGeom>
                <a:rect b="b" l="l" r="r" t="t"/>
                <a:pathLst>
                  <a:path extrusionOk="0" h="1149" w="3628">
                    <a:moveTo>
                      <a:pt x="3037" y="0"/>
                    </a:moveTo>
                    <a:lnTo>
                      <a:pt x="1837" y="0"/>
                    </a:lnTo>
                    <a:lnTo>
                      <a:pt x="1792" y="0"/>
                    </a:lnTo>
                    <a:lnTo>
                      <a:pt x="591" y="0"/>
                    </a:lnTo>
                    <a:lnTo>
                      <a:pt x="592" y="108"/>
                    </a:lnTo>
                    <a:lnTo>
                      <a:pt x="594" y="214"/>
                    </a:lnTo>
                    <a:lnTo>
                      <a:pt x="598" y="317"/>
                    </a:lnTo>
                    <a:lnTo>
                      <a:pt x="600" y="419"/>
                    </a:lnTo>
                    <a:lnTo>
                      <a:pt x="600" y="468"/>
                    </a:lnTo>
                    <a:lnTo>
                      <a:pt x="599" y="516"/>
                    </a:lnTo>
                    <a:lnTo>
                      <a:pt x="597" y="564"/>
                    </a:lnTo>
                    <a:lnTo>
                      <a:pt x="594" y="610"/>
                    </a:lnTo>
                    <a:lnTo>
                      <a:pt x="590" y="654"/>
                    </a:lnTo>
                    <a:lnTo>
                      <a:pt x="584" y="698"/>
                    </a:lnTo>
                    <a:lnTo>
                      <a:pt x="576" y="740"/>
                    </a:lnTo>
                    <a:lnTo>
                      <a:pt x="567" y="780"/>
                    </a:lnTo>
                    <a:lnTo>
                      <a:pt x="554" y="820"/>
                    </a:lnTo>
                    <a:lnTo>
                      <a:pt x="540" y="857"/>
                    </a:lnTo>
                    <a:lnTo>
                      <a:pt x="524" y="892"/>
                    </a:lnTo>
                    <a:lnTo>
                      <a:pt x="504" y="925"/>
                    </a:lnTo>
                    <a:lnTo>
                      <a:pt x="482" y="958"/>
                    </a:lnTo>
                    <a:lnTo>
                      <a:pt x="458" y="986"/>
                    </a:lnTo>
                    <a:lnTo>
                      <a:pt x="429" y="1014"/>
                    </a:lnTo>
                    <a:lnTo>
                      <a:pt x="398" y="1039"/>
                    </a:lnTo>
                    <a:lnTo>
                      <a:pt x="363" y="1062"/>
                    </a:lnTo>
                    <a:lnTo>
                      <a:pt x="323" y="1081"/>
                    </a:lnTo>
                    <a:lnTo>
                      <a:pt x="281" y="1100"/>
                    </a:lnTo>
                    <a:lnTo>
                      <a:pt x="233" y="1115"/>
                    </a:lnTo>
                    <a:lnTo>
                      <a:pt x="182" y="1128"/>
                    </a:lnTo>
                    <a:lnTo>
                      <a:pt x="127" y="1137"/>
                    </a:lnTo>
                    <a:lnTo>
                      <a:pt x="66" y="1144"/>
                    </a:lnTo>
                    <a:lnTo>
                      <a:pt x="0" y="1149"/>
                    </a:lnTo>
                    <a:lnTo>
                      <a:pt x="1792" y="1149"/>
                    </a:lnTo>
                    <a:lnTo>
                      <a:pt x="1837" y="1149"/>
                    </a:lnTo>
                    <a:lnTo>
                      <a:pt x="3628" y="1149"/>
                    </a:lnTo>
                    <a:lnTo>
                      <a:pt x="3563" y="1144"/>
                    </a:lnTo>
                    <a:lnTo>
                      <a:pt x="3503" y="1137"/>
                    </a:lnTo>
                    <a:lnTo>
                      <a:pt x="3446" y="1128"/>
                    </a:lnTo>
                    <a:lnTo>
                      <a:pt x="3395" y="1115"/>
                    </a:lnTo>
                    <a:lnTo>
                      <a:pt x="3349" y="1100"/>
                    </a:lnTo>
                    <a:lnTo>
                      <a:pt x="3306" y="1081"/>
                    </a:lnTo>
                    <a:lnTo>
                      <a:pt x="3266" y="1062"/>
                    </a:lnTo>
                    <a:lnTo>
                      <a:pt x="3231" y="1039"/>
                    </a:lnTo>
                    <a:lnTo>
                      <a:pt x="3199" y="1014"/>
                    </a:lnTo>
                    <a:lnTo>
                      <a:pt x="3172" y="986"/>
                    </a:lnTo>
                    <a:lnTo>
                      <a:pt x="3146" y="958"/>
                    </a:lnTo>
                    <a:lnTo>
                      <a:pt x="3124" y="925"/>
                    </a:lnTo>
                    <a:lnTo>
                      <a:pt x="3104" y="892"/>
                    </a:lnTo>
                    <a:lnTo>
                      <a:pt x="3088" y="857"/>
                    </a:lnTo>
                    <a:lnTo>
                      <a:pt x="3074" y="820"/>
                    </a:lnTo>
                    <a:lnTo>
                      <a:pt x="3063" y="780"/>
                    </a:lnTo>
                    <a:lnTo>
                      <a:pt x="3053" y="740"/>
                    </a:lnTo>
                    <a:lnTo>
                      <a:pt x="3045" y="698"/>
                    </a:lnTo>
                    <a:lnTo>
                      <a:pt x="3040" y="654"/>
                    </a:lnTo>
                    <a:lnTo>
                      <a:pt x="3035" y="610"/>
                    </a:lnTo>
                    <a:lnTo>
                      <a:pt x="3031" y="564"/>
                    </a:lnTo>
                    <a:lnTo>
                      <a:pt x="3030" y="516"/>
                    </a:lnTo>
                    <a:lnTo>
                      <a:pt x="3029" y="468"/>
                    </a:lnTo>
                    <a:lnTo>
                      <a:pt x="3029" y="419"/>
                    </a:lnTo>
                    <a:lnTo>
                      <a:pt x="3030" y="317"/>
                    </a:lnTo>
                    <a:lnTo>
                      <a:pt x="3034" y="214"/>
                    </a:lnTo>
                    <a:lnTo>
                      <a:pt x="3036" y="108"/>
                    </a:lnTo>
                    <a:lnTo>
                      <a:pt x="30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FBFBF"/>
                  </a:gs>
                  <a:gs pos="37000">
                    <a:srgbClr val="D8D8D8"/>
                  </a:gs>
                  <a:gs pos="77000">
                    <a:srgbClr val="D8D8D8"/>
                  </a:gs>
                  <a:gs pos="100000">
                    <a:srgbClr val="BFBFB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23"/>
              <p:cNvSpPr/>
              <p:nvPr/>
            </p:nvSpPr>
            <p:spPr>
              <a:xfrm>
                <a:off x="3724279" y="5034396"/>
                <a:ext cx="1457327" cy="41276"/>
              </a:xfrm>
              <a:custGeom>
                <a:rect b="b" l="l" r="r" t="t"/>
                <a:pathLst>
                  <a:path extrusionOk="0" h="105" w="3673">
                    <a:moveTo>
                      <a:pt x="53" y="0"/>
                    </a:moveTo>
                    <a:lnTo>
                      <a:pt x="3621" y="0"/>
                    </a:lnTo>
                    <a:lnTo>
                      <a:pt x="3631" y="2"/>
                    </a:lnTo>
                    <a:lnTo>
                      <a:pt x="3640" y="5"/>
                    </a:lnTo>
                    <a:lnTo>
                      <a:pt x="3650" y="10"/>
                    </a:lnTo>
                    <a:lnTo>
                      <a:pt x="3658" y="15"/>
                    </a:lnTo>
                    <a:lnTo>
                      <a:pt x="3664" y="24"/>
                    </a:lnTo>
                    <a:lnTo>
                      <a:pt x="3668" y="33"/>
                    </a:lnTo>
                    <a:lnTo>
                      <a:pt x="3672" y="42"/>
                    </a:lnTo>
                    <a:lnTo>
                      <a:pt x="3673" y="53"/>
                    </a:lnTo>
                    <a:lnTo>
                      <a:pt x="3673" y="53"/>
                    </a:lnTo>
                    <a:lnTo>
                      <a:pt x="3672" y="63"/>
                    </a:lnTo>
                    <a:lnTo>
                      <a:pt x="3668" y="73"/>
                    </a:lnTo>
                    <a:lnTo>
                      <a:pt x="3664" y="81"/>
                    </a:lnTo>
                    <a:lnTo>
                      <a:pt x="3658" y="90"/>
                    </a:lnTo>
                    <a:lnTo>
                      <a:pt x="3650" y="95"/>
                    </a:lnTo>
                    <a:lnTo>
                      <a:pt x="3640" y="100"/>
                    </a:lnTo>
                    <a:lnTo>
                      <a:pt x="3631" y="103"/>
                    </a:lnTo>
                    <a:lnTo>
                      <a:pt x="3621" y="105"/>
                    </a:lnTo>
                    <a:lnTo>
                      <a:pt x="53" y="105"/>
                    </a:lnTo>
                    <a:lnTo>
                      <a:pt x="42" y="103"/>
                    </a:lnTo>
                    <a:lnTo>
                      <a:pt x="32" y="100"/>
                    </a:lnTo>
                    <a:lnTo>
                      <a:pt x="24" y="95"/>
                    </a:lnTo>
                    <a:lnTo>
                      <a:pt x="16" y="90"/>
                    </a:lnTo>
                    <a:lnTo>
                      <a:pt x="9" y="81"/>
                    </a:lnTo>
                    <a:lnTo>
                      <a:pt x="4" y="73"/>
                    </a:lnTo>
                    <a:lnTo>
                      <a:pt x="2" y="63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2" y="42"/>
                    </a:lnTo>
                    <a:lnTo>
                      <a:pt x="4" y="33"/>
                    </a:lnTo>
                    <a:lnTo>
                      <a:pt x="9" y="24"/>
                    </a:lnTo>
                    <a:lnTo>
                      <a:pt x="16" y="15"/>
                    </a:lnTo>
                    <a:lnTo>
                      <a:pt x="24" y="10"/>
                    </a:lnTo>
                    <a:lnTo>
                      <a:pt x="32" y="5"/>
                    </a:lnTo>
                    <a:lnTo>
                      <a:pt x="42" y="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A5A5A5"/>
                  </a:gs>
                  <a:gs pos="44000">
                    <a:srgbClr val="D8D8D8"/>
                  </a:gs>
                  <a:gs pos="100000">
                    <a:srgbClr val="A5A5A5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23"/>
              <p:cNvSpPr/>
              <p:nvPr/>
            </p:nvSpPr>
            <p:spPr>
              <a:xfrm>
                <a:off x="2332040" y="1664133"/>
                <a:ext cx="4233869" cy="2935296"/>
              </a:xfrm>
              <a:custGeom>
                <a:rect b="b" l="l" r="r" t="t"/>
                <a:pathLst>
                  <a:path extrusionOk="0" h="7397" w="10666">
                    <a:moveTo>
                      <a:pt x="207" y="0"/>
                    </a:moveTo>
                    <a:lnTo>
                      <a:pt x="10459" y="0"/>
                    </a:lnTo>
                    <a:lnTo>
                      <a:pt x="10480" y="1"/>
                    </a:lnTo>
                    <a:lnTo>
                      <a:pt x="10500" y="5"/>
                    </a:lnTo>
                    <a:lnTo>
                      <a:pt x="10520" y="9"/>
                    </a:lnTo>
                    <a:lnTo>
                      <a:pt x="10539" y="16"/>
                    </a:lnTo>
                    <a:lnTo>
                      <a:pt x="10557" y="25"/>
                    </a:lnTo>
                    <a:lnTo>
                      <a:pt x="10575" y="36"/>
                    </a:lnTo>
                    <a:lnTo>
                      <a:pt x="10591" y="47"/>
                    </a:lnTo>
                    <a:lnTo>
                      <a:pt x="10605" y="61"/>
                    </a:lnTo>
                    <a:lnTo>
                      <a:pt x="10619" y="75"/>
                    </a:lnTo>
                    <a:lnTo>
                      <a:pt x="10630" y="91"/>
                    </a:lnTo>
                    <a:lnTo>
                      <a:pt x="10641" y="109"/>
                    </a:lnTo>
                    <a:lnTo>
                      <a:pt x="10650" y="127"/>
                    </a:lnTo>
                    <a:lnTo>
                      <a:pt x="10657" y="146"/>
                    </a:lnTo>
                    <a:lnTo>
                      <a:pt x="10661" y="166"/>
                    </a:lnTo>
                    <a:lnTo>
                      <a:pt x="10665" y="186"/>
                    </a:lnTo>
                    <a:lnTo>
                      <a:pt x="10666" y="207"/>
                    </a:lnTo>
                    <a:lnTo>
                      <a:pt x="10666" y="7190"/>
                    </a:lnTo>
                    <a:lnTo>
                      <a:pt x="10665" y="7211"/>
                    </a:lnTo>
                    <a:lnTo>
                      <a:pt x="10661" y="7232"/>
                    </a:lnTo>
                    <a:lnTo>
                      <a:pt x="10657" y="7251"/>
                    </a:lnTo>
                    <a:lnTo>
                      <a:pt x="10650" y="7270"/>
                    </a:lnTo>
                    <a:lnTo>
                      <a:pt x="10641" y="7288"/>
                    </a:lnTo>
                    <a:lnTo>
                      <a:pt x="10630" y="7306"/>
                    </a:lnTo>
                    <a:lnTo>
                      <a:pt x="10619" y="7321"/>
                    </a:lnTo>
                    <a:lnTo>
                      <a:pt x="10605" y="7336"/>
                    </a:lnTo>
                    <a:lnTo>
                      <a:pt x="10591" y="7350"/>
                    </a:lnTo>
                    <a:lnTo>
                      <a:pt x="10575" y="7361"/>
                    </a:lnTo>
                    <a:lnTo>
                      <a:pt x="10557" y="7372"/>
                    </a:lnTo>
                    <a:lnTo>
                      <a:pt x="10539" y="7381"/>
                    </a:lnTo>
                    <a:lnTo>
                      <a:pt x="10520" y="7388"/>
                    </a:lnTo>
                    <a:lnTo>
                      <a:pt x="10500" y="7393"/>
                    </a:lnTo>
                    <a:lnTo>
                      <a:pt x="10480" y="7396"/>
                    </a:lnTo>
                    <a:lnTo>
                      <a:pt x="10459" y="7397"/>
                    </a:lnTo>
                    <a:lnTo>
                      <a:pt x="207" y="7397"/>
                    </a:lnTo>
                    <a:lnTo>
                      <a:pt x="186" y="7396"/>
                    </a:lnTo>
                    <a:lnTo>
                      <a:pt x="165" y="7393"/>
                    </a:lnTo>
                    <a:lnTo>
                      <a:pt x="146" y="7388"/>
                    </a:lnTo>
                    <a:lnTo>
                      <a:pt x="126" y="7381"/>
                    </a:lnTo>
                    <a:lnTo>
                      <a:pt x="108" y="7372"/>
                    </a:lnTo>
                    <a:lnTo>
                      <a:pt x="91" y="7361"/>
                    </a:lnTo>
                    <a:lnTo>
                      <a:pt x="75" y="7350"/>
                    </a:lnTo>
                    <a:lnTo>
                      <a:pt x="60" y="7336"/>
                    </a:lnTo>
                    <a:lnTo>
                      <a:pt x="47" y="7321"/>
                    </a:lnTo>
                    <a:lnTo>
                      <a:pt x="34" y="7306"/>
                    </a:lnTo>
                    <a:lnTo>
                      <a:pt x="24" y="7288"/>
                    </a:lnTo>
                    <a:lnTo>
                      <a:pt x="16" y="7270"/>
                    </a:lnTo>
                    <a:lnTo>
                      <a:pt x="9" y="7251"/>
                    </a:lnTo>
                    <a:lnTo>
                      <a:pt x="3" y="7232"/>
                    </a:lnTo>
                    <a:lnTo>
                      <a:pt x="1" y="7211"/>
                    </a:lnTo>
                    <a:lnTo>
                      <a:pt x="0" y="7190"/>
                    </a:lnTo>
                    <a:lnTo>
                      <a:pt x="0" y="207"/>
                    </a:lnTo>
                    <a:lnTo>
                      <a:pt x="1" y="186"/>
                    </a:lnTo>
                    <a:lnTo>
                      <a:pt x="3" y="166"/>
                    </a:lnTo>
                    <a:lnTo>
                      <a:pt x="9" y="146"/>
                    </a:lnTo>
                    <a:lnTo>
                      <a:pt x="16" y="127"/>
                    </a:lnTo>
                    <a:lnTo>
                      <a:pt x="24" y="109"/>
                    </a:lnTo>
                    <a:lnTo>
                      <a:pt x="34" y="91"/>
                    </a:lnTo>
                    <a:lnTo>
                      <a:pt x="47" y="75"/>
                    </a:lnTo>
                    <a:lnTo>
                      <a:pt x="60" y="61"/>
                    </a:lnTo>
                    <a:lnTo>
                      <a:pt x="75" y="47"/>
                    </a:lnTo>
                    <a:lnTo>
                      <a:pt x="91" y="36"/>
                    </a:lnTo>
                    <a:lnTo>
                      <a:pt x="108" y="25"/>
                    </a:lnTo>
                    <a:lnTo>
                      <a:pt x="126" y="16"/>
                    </a:lnTo>
                    <a:lnTo>
                      <a:pt x="146" y="9"/>
                    </a:lnTo>
                    <a:lnTo>
                      <a:pt x="165" y="5"/>
                    </a:lnTo>
                    <a:lnTo>
                      <a:pt x="186" y="1"/>
                    </a:lnTo>
                    <a:lnTo>
                      <a:pt x="207" y="0"/>
                    </a:lnTo>
                    <a:close/>
                  </a:path>
                </a:pathLst>
              </a:custGeom>
              <a:gradFill>
                <a:gsLst>
                  <a:gs pos="0">
                    <a:srgbClr val="D7D7D7"/>
                  </a:gs>
                  <a:gs pos="50000">
                    <a:srgbClr val="E5E5E5"/>
                  </a:gs>
                  <a:gs pos="100000">
                    <a:srgbClr val="F2F2F2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23"/>
              <p:cNvSpPr/>
              <p:nvPr/>
            </p:nvSpPr>
            <p:spPr>
              <a:xfrm>
                <a:off x="2332040" y="1664133"/>
                <a:ext cx="4233869" cy="2554288"/>
              </a:xfrm>
              <a:custGeom>
                <a:rect b="b" l="l" r="r" t="t"/>
                <a:pathLst>
                  <a:path extrusionOk="0" h="6436" w="10666">
                    <a:moveTo>
                      <a:pt x="207" y="0"/>
                    </a:moveTo>
                    <a:lnTo>
                      <a:pt x="10459" y="0"/>
                    </a:lnTo>
                    <a:lnTo>
                      <a:pt x="10480" y="1"/>
                    </a:lnTo>
                    <a:lnTo>
                      <a:pt x="10500" y="5"/>
                    </a:lnTo>
                    <a:lnTo>
                      <a:pt x="10520" y="9"/>
                    </a:lnTo>
                    <a:lnTo>
                      <a:pt x="10539" y="16"/>
                    </a:lnTo>
                    <a:lnTo>
                      <a:pt x="10557" y="25"/>
                    </a:lnTo>
                    <a:lnTo>
                      <a:pt x="10575" y="36"/>
                    </a:lnTo>
                    <a:lnTo>
                      <a:pt x="10591" y="47"/>
                    </a:lnTo>
                    <a:lnTo>
                      <a:pt x="10605" y="61"/>
                    </a:lnTo>
                    <a:lnTo>
                      <a:pt x="10619" y="75"/>
                    </a:lnTo>
                    <a:lnTo>
                      <a:pt x="10630" y="91"/>
                    </a:lnTo>
                    <a:lnTo>
                      <a:pt x="10641" y="109"/>
                    </a:lnTo>
                    <a:lnTo>
                      <a:pt x="10650" y="127"/>
                    </a:lnTo>
                    <a:lnTo>
                      <a:pt x="10657" y="146"/>
                    </a:lnTo>
                    <a:lnTo>
                      <a:pt x="10661" y="166"/>
                    </a:lnTo>
                    <a:lnTo>
                      <a:pt x="10665" y="186"/>
                    </a:lnTo>
                    <a:lnTo>
                      <a:pt x="10666" y="207"/>
                    </a:lnTo>
                    <a:lnTo>
                      <a:pt x="10666" y="6436"/>
                    </a:lnTo>
                    <a:lnTo>
                      <a:pt x="0" y="6436"/>
                    </a:lnTo>
                    <a:lnTo>
                      <a:pt x="0" y="207"/>
                    </a:lnTo>
                    <a:lnTo>
                      <a:pt x="1" y="186"/>
                    </a:lnTo>
                    <a:lnTo>
                      <a:pt x="3" y="166"/>
                    </a:lnTo>
                    <a:lnTo>
                      <a:pt x="9" y="146"/>
                    </a:lnTo>
                    <a:lnTo>
                      <a:pt x="16" y="127"/>
                    </a:lnTo>
                    <a:lnTo>
                      <a:pt x="24" y="109"/>
                    </a:lnTo>
                    <a:lnTo>
                      <a:pt x="34" y="91"/>
                    </a:lnTo>
                    <a:lnTo>
                      <a:pt x="47" y="75"/>
                    </a:lnTo>
                    <a:lnTo>
                      <a:pt x="60" y="61"/>
                    </a:lnTo>
                    <a:lnTo>
                      <a:pt x="75" y="47"/>
                    </a:lnTo>
                    <a:lnTo>
                      <a:pt x="91" y="36"/>
                    </a:lnTo>
                    <a:lnTo>
                      <a:pt x="108" y="25"/>
                    </a:lnTo>
                    <a:lnTo>
                      <a:pt x="126" y="16"/>
                    </a:lnTo>
                    <a:lnTo>
                      <a:pt x="146" y="9"/>
                    </a:lnTo>
                    <a:lnTo>
                      <a:pt x="165" y="5"/>
                    </a:lnTo>
                    <a:lnTo>
                      <a:pt x="186" y="1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23"/>
              <p:cNvSpPr/>
              <p:nvPr/>
            </p:nvSpPr>
            <p:spPr>
              <a:xfrm>
                <a:off x="2487615" y="1829233"/>
                <a:ext cx="3924300" cy="2224200"/>
              </a:xfrm>
              <a:prstGeom prst="rect">
                <a:avLst/>
              </a:prstGeom>
              <a:solidFill>
                <a:srgbClr val="26262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23"/>
              <p:cNvSpPr/>
              <p:nvPr/>
            </p:nvSpPr>
            <p:spPr>
              <a:xfrm>
                <a:off x="2487615" y="1829233"/>
                <a:ext cx="3924300" cy="41400"/>
              </a:xfrm>
              <a:prstGeom prst="rect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34" name="Google Shape;234;p23"/>
            <p:cNvSpPr/>
            <p:nvPr/>
          </p:nvSpPr>
          <p:spPr>
            <a:xfrm>
              <a:off x="5823362" y="1557545"/>
              <a:ext cx="3016531" cy="3244943"/>
            </a:xfrm>
            <a:custGeom>
              <a:rect b="b" l="l" r="r" t="t"/>
              <a:pathLst>
                <a:path extrusionOk="0" h="6311" w="5865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5686"/>
                  </a:srgbClr>
                </a:gs>
                <a:gs pos="50000">
                  <a:srgbClr val="FFFFFF">
                    <a:alpha val="12941"/>
                  </a:srgbClr>
                </a:gs>
                <a:gs pos="100000">
                  <a:srgbClr val="E1E4E9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5" name="Google Shape;2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7500" y="542525"/>
            <a:ext cx="8001975" cy="42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"/>
          <p:cNvSpPr/>
          <p:nvPr/>
        </p:nvSpPr>
        <p:spPr>
          <a:xfrm>
            <a:off x="50" y="2175050"/>
            <a:ext cx="6015263" cy="468295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4"/>
          <p:cNvSpPr/>
          <p:nvPr/>
        </p:nvSpPr>
        <p:spPr>
          <a:xfrm>
            <a:off x="251810" y="2433137"/>
            <a:ext cx="5511600" cy="3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</a:t>
            </a: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your </a:t>
            </a: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42" name="Google Shape;242;p24"/>
          <p:cNvSpPr/>
          <p:nvPr/>
        </p:nvSpPr>
        <p:spPr>
          <a:xfrm>
            <a:off x="6176699" y="2174961"/>
            <a:ext cx="6015263" cy="468295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4"/>
          <p:cNvSpPr/>
          <p:nvPr/>
        </p:nvSpPr>
        <p:spPr>
          <a:xfrm>
            <a:off x="6428463" y="2433053"/>
            <a:ext cx="5511900" cy="3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44" name="Google Shape;2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809" y="2433130"/>
            <a:ext cx="5511724" cy="3519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8462" y="2433045"/>
            <a:ext cx="5511815" cy="3519377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4"/>
          <p:cNvSpPr/>
          <p:nvPr/>
        </p:nvSpPr>
        <p:spPr>
          <a:xfrm>
            <a:off x="1035792" y="565135"/>
            <a:ext cx="3943800" cy="866100"/>
          </a:xfrm>
          <a:prstGeom prst="rect">
            <a:avLst/>
          </a:prstGeom>
          <a:solidFill>
            <a:srgbClr val="3C5D7A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 record</a:t>
            </a:r>
            <a:endParaRPr b="1"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7" name="Google Shape;247;p24"/>
          <p:cNvSpPr txBox="1"/>
          <p:nvPr/>
        </p:nvSpPr>
        <p:spPr>
          <a:xfrm>
            <a:off x="1035780" y="677430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8" name="Google Shape;248;p24"/>
          <p:cNvSpPr/>
          <p:nvPr/>
        </p:nvSpPr>
        <p:spPr>
          <a:xfrm>
            <a:off x="7212458" y="565027"/>
            <a:ext cx="3943800" cy="866100"/>
          </a:xfrm>
          <a:prstGeom prst="rect">
            <a:avLst/>
          </a:prstGeom>
          <a:solidFill>
            <a:srgbClr val="92667D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View </a:t>
            </a: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record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4"/>
          <p:cNvSpPr txBox="1"/>
          <p:nvPr/>
        </p:nvSpPr>
        <p:spPr>
          <a:xfrm>
            <a:off x="7212446" y="677324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5"/>
          <p:cNvSpPr/>
          <p:nvPr/>
        </p:nvSpPr>
        <p:spPr>
          <a:xfrm>
            <a:off x="50" y="2175050"/>
            <a:ext cx="6015263" cy="468295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5"/>
          <p:cNvSpPr/>
          <p:nvPr/>
        </p:nvSpPr>
        <p:spPr>
          <a:xfrm>
            <a:off x="251810" y="2433137"/>
            <a:ext cx="5511600" cy="3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56" name="Google Shape;256;p25"/>
          <p:cNvSpPr/>
          <p:nvPr/>
        </p:nvSpPr>
        <p:spPr>
          <a:xfrm>
            <a:off x="6176699" y="2174961"/>
            <a:ext cx="6015263" cy="468295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6428463" y="2433053"/>
            <a:ext cx="5511900" cy="3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58" name="Google Shape;258;p25"/>
          <p:cNvSpPr/>
          <p:nvPr/>
        </p:nvSpPr>
        <p:spPr>
          <a:xfrm>
            <a:off x="1035792" y="565135"/>
            <a:ext cx="3943800" cy="866100"/>
          </a:xfrm>
          <a:prstGeom prst="rect">
            <a:avLst/>
          </a:prstGeom>
          <a:solidFill>
            <a:srgbClr val="FF788B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Search </a:t>
            </a: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record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5"/>
          <p:cNvSpPr txBox="1"/>
          <p:nvPr/>
        </p:nvSpPr>
        <p:spPr>
          <a:xfrm>
            <a:off x="1035780" y="677430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0" name="Google Shape;260;p25"/>
          <p:cNvSpPr/>
          <p:nvPr/>
        </p:nvSpPr>
        <p:spPr>
          <a:xfrm>
            <a:off x="7212458" y="565027"/>
            <a:ext cx="3943800" cy="866100"/>
          </a:xfrm>
          <a:prstGeom prst="rect">
            <a:avLst/>
          </a:prstGeom>
          <a:solidFill>
            <a:srgbClr val="D17083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Modify </a:t>
            </a: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record</a:t>
            </a:r>
            <a:endParaRPr b="1"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7212446" y="677324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62" name="Google Shape;2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800" y="2433132"/>
            <a:ext cx="5511900" cy="35116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8475" y="2433132"/>
            <a:ext cx="5511600" cy="3511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6"/>
          <p:cNvSpPr/>
          <p:nvPr/>
        </p:nvSpPr>
        <p:spPr>
          <a:xfrm>
            <a:off x="3088374" y="2175061"/>
            <a:ext cx="6015263" cy="468295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D8D5EB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6"/>
          <p:cNvSpPr/>
          <p:nvPr/>
        </p:nvSpPr>
        <p:spPr>
          <a:xfrm>
            <a:off x="3340138" y="2433153"/>
            <a:ext cx="5511900" cy="35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A7A4B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300">
              <a:solidFill>
                <a:srgbClr val="A7A4B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70" name="Google Shape;270;p26"/>
          <p:cNvSpPr/>
          <p:nvPr/>
        </p:nvSpPr>
        <p:spPr>
          <a:xfrm>
            <a:off x="4124133" y="565127"/>
            <a:ext cx="3943800" cy="866100"/>
          </a:xfrm>
          <a:prstGeom prst="rect">
            <a:avLst/>
          </a:prstGeom>
          <a:solidFill>
            <a:srgbClr val="B4A7D6"/>
          </a:solidFill>
          <a:ln cap="flat" cmpd="sng" w="317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2743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Delete </a:t>
            </a:r>
            <a:r>
              <a:rPr b="1" lang="en-US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record</a:t>
            </a:r>
            <a:endParaRPr b="1"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1" name="Google Shape;271;p26"/>
          <p:cNvSpPr txBox="1"/>
          <p:nvPr/>
        </p:nvSpPr>
        <p:spPr>
          <a:xfrm>
            <a:off x="4124121" y="677424"/>
            <a:ext cx="8985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2" name="Google Shape;2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0150" y="2433232"/>
            <a:ext cx="5511900" cy="3511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/>
          <p:nvPr/>
        </p:nvSpPr>
        <p:spPr>
          <a:xfrm>
            <a:off x="1003876" y="319185"/>
            <a:ext cx="10184248" cy="553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Stock Management</a:t>
            </a:r>
            <a:endParaRPr/>
          </a:p>
        </p:txBody>
      </p:sp>
      <p:sp>
        <p:nvSpPr>
          <p:cNvPr id="278" name="Google Shape;278;p27"/>
          <p:cNvSpPr/>
          <p:nvPr/>
        </p:nvSpPr>
        <p:spPr>
          <a:xfrm>
            <a:off x="0" y="1558125"/>
            <a:ext cx="12192000" cy="263525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872480" y="1246975"/>
            <a:ext cx="4447042" cy="3257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27"/>
          <p:cNvSpPr/>
          <p:nvPr/>
        </p:nvSpPr>
        <p:spPr>
          <a:xfrm>
            <a:off x="3872480" y="3031325"/>
            <a:ext cx="742120" cy="1162050"/>
          </a:xfrm>
          <a:custGeom>
            <a:rect b="b" l="l" r="r" t="t"/>
            <a:pathLst>
              <a:path extrusionOk="0" h="1463" w="1045">
                <a:moveTo>
                  <a:pt x="1045" y="0"/>
                </a:moveTo>
                <a:lnTo>
                  <a:pt x="0" y="387"/>
                </a:lnTo>
                <a:lnTo>
                  <a:pt x="0" y="1463"/>
                </a:lnTo>
                <a:lnTo>
                  <a:pt x="1045" y="1077"/>
                </a:lnTo>
                <a:lnTo>
                  <a:pt x="1045" y="0"/>
                </a:lnTo>
                <a:close/>
              </a:path>
            </a:pathLst>
          </a:custGeom>
          <a:solidFill>
            <a:srgbClr val="FFAEB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4614600" y="3031325"/>
            <a:ext cx="740701" cy="1162050"/>
          </a:xfrm>
          <a:custGeom>
            <a:rect b="b" l="l" r="r" t="t"/>
            <a:pathLst>
              <a:path extrusionOk="0" h="1463" w="1044">
                <a:moveTo>
                  <a:pt x="0" y="0"/>
                </a:moveTo>
                <a:lnTo>
                  <a:pt x="1044" y="387"/>
                </a:lnTo>
                <a:lnTo>
                  <a:pt x="1044" y="1463"/>
                </a:lnTo>
                <a:lnTo>
                  <a:pt x="0" y="1077"/>
                </a:lnTo>
                <a:lnTo>
                  <a:pt x="0" y="0"/>
                </a:lnTo>
                <a:close/>
              </a:path>
            </a:pathLst>
          </a:custGeom>
          <a:solidFill>
            <a:srgbClr val="FFAEB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72480" y="3342475"/>
            <a:ext cx="742120" cy="1162050"/>
          </a:xfrm>
          <a:custGeom>
            <a:rect b="b" l="l" r="r" t="t"/>
            <a:pathLst>
              <a:path extrusionOk="0" h="1463" w="1045">
                <a:moveTo>
                  <a:pt x="1045" y="1463"/>
                </a:moveTo>
                <a:lnTo>
                  <a:pt x="0" y="1077"/>
                </a:lnTo>
                <a:lnTo>
                  <a:pt x="0" y="0"/>
                </a:lnTo>
                <a:lnTo>
                  <a:pt x="1045" y="387"/>
                </a:lnTo>
                <a:lnTo>
                  <a:pt x="1045" y="146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4614600" y="3342475"/>
            <a:ext cx="740701" cy="1162050"/>
          </a:xfrm>
          <a:custGeom>
            <a:rect b="b" l="l" r="r" t="t"/>
            <a:pathLst>
              <a:path extrusionOk="0" h="1463" w="1044">
                <a:moveTo>
                  <a:pt x="0" y="1463"/>
                </a:moveTo>
                <a:lnTo>
                  <a:pt x="1044" y="1077"/>
                </a:lnTo>
                <a:lnTo>
                  <a:pt x="1044" y="0"/>
                </a:lnTo>
                <a:lnTo>
                  <a:pt x="0" y="387"/>
                </a:lnTo>
                <a:lnTo>
                  <a:pt x="0" y="1463"/>
                </a:lnTo>
                <a:close/>
              </a:path>
            </a:pathLst>
          </a:custGeom>
          <a:solidFill>
            <a:srgbClr val="B63A52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5355300" y="3031325"/>
            <a:ext cx="740701" cy="1162050"/>
          </a:xfrm>
          <a:custGeom>
            <a:rect b="b" l="l" r="r" t="t"/>
            <a:pathLst>
              <a:path extrusionOk="0" h="1463" w="1046">
                <a:moveTo>
                  <a:pt x="1046" y="0"/>
                </a:moveTo>
                <a:lnTo>
                  <a:pt x="0" y="387"/>
                </a:lnTo>
                <a:lnTo>
                  <a:pt x="0" y="1463"/>
                </a:lnTo>
                <a:lnTo>
                  <a:pt x="1046" y="1077"/>
                </a:lnTo>
                <a:lnTo>
                  <a:pt x="10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6096001" y="3031325"/>
            <a:ext cx="740701" cy="1162050"/>
          </a:xfrm>
          <a:custGeom>
            <a:rect b="b" l="l" r="r" t="t"/>
            <a:pathLst>
              <a:path extrusionOk="0" h="1463" w="1044">
                <a:moveTo>
                  <a:pt x="0" y="0"/>
                </a:moveTo>
                <a:lnTo>
                  <a:pt x="1044" y="387"/>
                </a:lnTo>
                <a:lnTo>
                  <a:pt x="1044" y="1463"/>
                </a:lnTo>
                <a:lnTo>
                  <a:pt x="0" y="10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5355300" y="3342475"/>
            <a:ext cx="740701" cy="1162050"/>
          </a:xfrm>
          <a:custGeom>
            <a:rect b="b" l="l" r="r" t="t"/>
            <a:pathLst>
              <a:path extrusionOk="0" h="1463" w="1046">
                <a:moveTo>
                  <a:pt x="1046" y="1463"/>
                </a:moveTo>
                <a:lnTo>
                  <a:pt x="0" y="1077"/>
                </a:lnTo>
                <a:lnTo>
                  <a:pt x="0" y="0"/>
                </a:lnTo>
                <a:lnTo>
                  <a:pt x="1046" y="387"/>
                </a:lnTo>
                <a:lnTo>
                  <a:pt x="1046" y="1463"/>
                </a:lnTo>
                <a:close/>
              </a:path>
            </a:pathLst>
          </a:custGeom>
          <a:solidFill>
            <a:srgbClr val="2C455B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6096001" y="3342475"/>
            <a:ext cx="740701" cy="1162050"/>
          </a:xfrm>
          <a:custGeom>
            <a:rect b="b" l="l" r="r" t="t"/>
            <a:pathLst>
              <a:path extrusionOk="0" h="1463" w="1044">
                <a:moveTo>
                  <a:pt x="0" y="1463"/>
                </a:moveTo>
                <a:lnTo>
                  <a:pt x="1044" y="1077"/>
                </a:lnTo>
                <a:lnTo>
                  <a:pt x="1044" y="0"/>
                </a:lnTo>
                <a:lnTo>
                  <a:pt x="0" y="387"/>
                </a:lnTo>
                <a:lnTo>
                  <a:pt x="0" y="1463"/>
                </a:lnTo>
                <a:close/>
              </a:path>
            </a:pathLst>
          </a:custGeom>
          <a:solidFill>
            <a:srgbClr val="1D2E3D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6836702" y="3031325"/>
            <a:ext cx="742120" cy="1162050"/>
          </a:xfrm>
          <a:custGeom>
            <a:rect b="b" l="l" r="r" t="t"/>
            <a:pathLst>
              <a:path extrusionOk="0" h="1463" w="1045">
                <a:moveTo>
                  <a:pt x="1045" y="0"/>
                </a:moveTo>
                <a:lnTo>
                  <a:pt x="0" y="387"/>
                </a:lnTo>
                <a:lnTo>
                  <a:pt x="0" y="1463"/>
                </a:lnTo>
                <a:lnTo>
                  <a:pt x="1045" y="1077"/>
                </a:lnTo>
                <a:lnTo>
                  <a:pt x="104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7"/>
          <p:cNvSpPr/>
          <p:nvPr/>
        </p:nvSpPr>
        <p:spPr>
          <a:xfrm>
            <a:off x="7578821" y="3031325"/>
            <a:ext cx="740701" cy="1162050"/>
          </a:xfrm>
          <a:custGeom>
            <a:rect b="b" l="l" r="r" t="t"/>
            <a:pathLst>
              <a:path extrusionOk="0" h="1463" w="1044">
                <a:moveTo>
                  <a:pt x="0" y="0"/>
                </a:moveTo>
                <a:lnTo>
                  <a:pt x="1044" y="387"/>
                </a:lnTo>
                <a:lnTo>
                  <a:pt x="1044" y="1463"/>
                </a:lnTo>
                <a:lnTo>
                  <a:pt x="0" y="10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7"/>
          <p:cNvSpPr/>
          <p:nvPr/>
        </p:nvSpPr>
        <p:spPr>
          <a:xfrm>
            <a:off x="6836702" y="3342475"/>
            <a:ext cx="742120" cy="1162050"/>
          </a:xfrm>
          <a:custGeom>
            <a:rect b="b" l="l" r="r" t="t"/>
            <a:pathLst>
              <a:path extrusionOk="0" h="1463" w="1045">
                <a:moveTo>
                  <a:pt x="1045" y="1463"/>
                </a:moveTo>
                <a:lnTo>
                  <a:pt x="0" y="1077"/>
                </a:lnTo>
                <a:lnTo>
                  <a:pt x="0" y="0"/>
                </a:lnTo>
                <a:lnTo>
                  <a:pt x="1045" y="387"/>
                </a:lnTo>
                <a:lnTo>
                  <a:pt x="1045" y="1463"/>
                </a:lnTo>
                <a:close/>
              </a:path>
            </a:pathLst>
          </a:custGeom>
          <a:solidFill>
            <a:srgbClr val="6D4C5D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7"/>
          <p:cNvSpPr/>
          <p:nvPr/>
        </p:nvSpPr>
        <p:spPr>
          <a:xfrm>
            <a:off x="7578821" y="3342475"/>
            <a:ext cx="740701" cy="1162050"/>
          </a:xfrm>
          <a:custGeom>
            <a:rect b="b" l="l" r="r" t="t"/>
            <a:pathLst>
              <a:path extrusionOk="0" h="1463" w="1044">
                <a:moveTo>
                  <a:pt x="0" y="1463"/>
                </a:moveTo>
                <a:lnTo>
                  <a:pt x="1044" y="1077"/>
                </a:lnTo>
                <a:lnTo>
                  <a:pt x="1044" y="0"/>
                </a:lnTo>
                <a:lnTo>
                  <a:pt x="0" y="387"/>
                </a:lnTo>
                <a:lnTo>
                  <a:pt x="0" y="1463"/>
                </a:lnTo>
                <a:close/>
              </a:path>
            </a:pathLst>
          </a:custGeom>
          <a:solidFill>
            <a:srgbClr val="49323E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7"/>
          <p:cNvSpPr/>
          <p:nvPr/>
        </p:nvSpPr>
        <p:spPr>
          <a:xfrm>
            <a:off x="4614600" y="2139150"/>
            <a:ext cx="740701" cy="1162050"/>
          </a:xfrm>
          <a:custGeom>
            <a:rect b="b" l="l" r="r" t="t"/>
            <a:pathLst>
              <a:path extrusionOk="0" h="1464" w="1044">
                <a:moveTo>
                  <a:pt x="1044" y="0"/>
                </a:moveTo>
                <a:lnTo>
                  <a:pt x="0" y="388"/>
                </a:lnTo>
                <a:lnTo>
                  <a:pt x="0" y="1464"/>
                </a:lnTo>
                <a:lnTo>
                  <a:pt x="1044" y="1077"/>
                </a:lnTo>
                <a:lnTo>
                  <a:pt x="1044" y="0"/>
                </a:lnTo>
                <a:close/>
              </a:path>
            </a:pathLst>
          </a:custGeom>
          <a:solidFill>
            <a:srgbClr val="BDA2B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7"/>
          <p:cNvSpPr/>
          <p:nvPr/>
        </p:nvSpPr>
        <p:spPr>
          <a:xfrm>
            <a:off x="5355300" y="2139150"/>
            <a:ext cx="740701" cy="1162050"/>
          </a:xfrm>
          <a:custGeom>
            <a:rect b="b" l="l" r="r" t="t"/>
            <a:pathLst>
              <a:path extrusionOk="0" h="1464" w="1046">
                <a:moveTo>
                  <a:pt x="0" y="0"/>
                </a:moveTo>
                <a:lnTo>
                  <a:pt x="1046" y="388"/>
                </a:lnTo>
                <a:lnTo>
                  <a:pt x="1046" y="1464"/>
                </a:lnTo>
                <a:lnTo>
                  <a:pt x="0" y="1077"/>
                </a:lnTo>
                <a:lnTo>
                  <a:pt x="0" y="0"/>
                </a:lnTo>
                <a:close/>
              </a:path>
            </a:pathLst>
          </a:custGeom>
          <a:solidFill>
            <a:srgbClr val="BDA2B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7"/>
          <p:cNvSpPr/>
          <p:nvPr/>
        </p:nvSpPr>
        <p:spPr>
          <a:xfrm>
            <a:off x="4614600" y="2450300"/>
            <a:ext cx="740701" cy="1162050"/>
          </a:xfrm>
          <a:custGeom>
            <a:rect b="b" l="l" r="r" t="t"/>
            <a:pathLst>
              <a:path extrusionOk="0" h="1465" w="1044">
                <a:moveTo>
                  <a:pt x="1044" y="1465"/>
                </a:moveTo>
                <a:lnTo>
                  <a:pt x="0" y="1077"/>
                </a:lnTo>
                <a:lnTo>
                  <a:pt x="0" y="0"/>
                </a:lnTo>
                <a:lnTo>
                  <a:pt x="1044" y="388"/>
                </a:lnTo>
                <a:lnTo>
                  <a:pt x="1044" y="146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27"/>
          <p:cNvSpPr/>
          <p:nvPr/>
        </p:nvSpPr>
        <p:spPr>
          <a:xfrm>
            <a:off x="5355300" y="2450300"/>
            <a:ext cx="740701" cy="1162050"/>
          </a:xfrm>
          <a:custGeom>
            <a:rect b="b" l="l" r="r" t="t"/>
            <a:pathLst>
              <a:path extrusionOk="0" h="1465" w="1046">
                <a:moveTo>
                  <a:pt x="0" y="1465"/>
                </a:moveTo>
                <a:lnTo>
                  <a:pt x="1046" y="1077"/>
                </a:lnTo>
                <a:lnTo>
                  <a:pt x="1046" y="0"/>
                </a:lnTo>
                <a:lnTo>
                  <a:pt x="0" y="388"/>
                </a:lnTo>
                <a:lnTo>
                  <a:pt x="0" y="1465"/>
                </a:lnTo>
                <a:close/>
              </a:path>
            </a:pathLst>
          </a:custGeom>
          <a:solidFill>
            <a:srgbClr val="6D4C5D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7"/>
          <p:cNvSpPr/>
          <p:nvPr/>
        </p:nvSpPr>
        <p:spPr>
          <a:xfrm>
            <a:off x="6096001" y="2139150"/>
            <a:ext cx="740701" cy="1162050"/>
          </a:xfrm>
          <a:custGeom>
            <a:rect b="b" l="l" r="r" t="t"/>
            <a:pathLst>
              <a:path extrusionOk="0" h="1464" w="1044">
                <a:moveTo>
                  <a:pt x="1044" y="0"/>
                </a:moveTo>
                <a:lnTo>
                  <a:pt x="0" y="388"/>
                </a:lnTo>
                <a:lnTo>
                  <a:pt x="0" y="1464"/>
                </a:lnTo>
                <a:lnTo>
                  <a:pt x="1044" y="1077"/>
                </a:lnTo>
                <a:lnTo>
                  <a:pt x="1044" y="0"/>
                </a:lnTo>
                <a:close/>
              </a:path>
            </a:pathLst>
          </a:custGeom>
          <a:solidFill>
            <a:srgbClr val="E3A7B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7"/>
          <p:cNvSpPr/>
          <p:nvPr/>
        </p:nvSpPr>
        <p:spPr>
          <a:xfrm>
            <a:off x="6836702" y="2139150"/>
            <a:ext cx="742120" cy="1162050"/>
          </a:xfrm>
          <a:custGeom>
            <a:rect b="b" l="l" r="r" t="t"/>
            <a:pathLst>
              <a:path extrusionOk="0" h="1464" w="1045">
                <a:moveTo>
                  <a:pt x="0" y="0"/>
                </a:moveTo>
                <a:lnTo>
                  <a:pt x="1045" y="388"/>
                </a:lnTo>
                <a:lnTo>
                  <a:pt x="1045" y="1464"/>
                </a:lnTo>
                <a:lnTo>
                  <a:pt x="0" y="1077"/>
                </a:lnTo>
                <a:lnTo>
                  <a:pt x="0" y="0"/>
                </a:lnTo>
                <a:close/>
              </a:path>
            </a:pathLst>
          </a:custGeom>
          <a:solidFill>
            <a:srgbClr val="E3A7B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7"/>
          <p:cNvSpPr/>
          <p:nvPr/>
        </p:nvSpPr>
        <p:spPr>
          <a:xfrm>
            <a:off x="6096001" y="2450300"/>
            <a:ext cx="740701" cy="1162050"/>
          </a:xfrm>
          <a:custGeom>
            <a:rect b="b" l="l" r="r" t="t"/>
            <a:pathLst>
              <a:path extrusionOk="0" h="1465" w="1044">
                <a:moveTo>
                  <a:pt x="1044" y="1465"/>
                </a:moveTo>
                <a:lnTo>
                  <a:pt x="0" y="1077"/>
                </a:lnTo>
                <a:lnTo>
                  <a:pt x="0" y="0"/>
                </a:lnTo>
                <a:lnTo>
                  <a:pt x="1044" y="388"/>
                </a:lnTo>
                <a:lnTo>
                  <a:pt x="1044" y="14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27"/>
          <p:cNvSpPr/>
          <p:nvPr/>
        </p:nvSpPr>
        <p:spPr>
          <a:xfrm>
            <a:off x="6836702" y="2450300"/>
            <a:ext cx="742120" cy="1162050"/>
          </a:xfrm>
          <a:custGeom>
            <a:rect b="b" l="l" r="r" t="t"/>
            <a:pathLst>
              <a:path extrusionOk="0" h="1465" w="1045">
                <a:moveTo>
                  <a:pt x="0" y="1465"/>
                </a:moveTo>
                <a:lnTo>
                  <a:pt x="1045" y="1077"/>
                </a:lnTo>
                <a:lnTo>
                  <a:pt x="1045" y="0"/>
                </a:lnTo>
                <a:lnTo>
                  <a:pt x="0" y="388"/>
                </a:lnTo>
                <a:lnTo>
                  <a:pt x="0" y="1465"/>
                </a:lnTo>
                <a:close/>
              </a:path>
            </a:pathLst>
          </a:custGeom>
          <a:solidFill>
            <a:srgbClr val="B63A52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7"/>
          <p:cNvSpPr/>
          <p:nvPr/>
        </p:nvSpPr>
        <p:spPr>
          <a:xfrm>
            <a:off x="5355300" y="1246975"/>
            <a:ext cx="740701" cy="1162050"/>
          </a:xfrm>
          <a:custGeom>
            <a:rect b="b" l="l" r="r" t="t"/>
            <a:pathLst>
              <a:path extrusionOk="0" h="1463" w="1046">
                <a:moveTo>
                  <a:pt x="1046" y="0"/>
                </a:moveTo>
                <a:lnTo>
                  <a:pt x="0" y="387"/>
                </a:lnTo>
                <a:lnTo>
                  <a:pt x="0" y="1463"/>
                </a:lnTo>
                <a:lnTo>
                  <a:pt x="1046" y="1077"/>
                </a:lnTo>
                <a:lnTo>
                  <a:pt x="1046" y="0"/>
                </a:lnTo>
                <a:close/>
              </a:path>
            </a:pathLst>
          </a:custGeom>
          <a:solidFill>
            <a:srgbClr val="799DB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7"/>
          <p:cNvSpPr/>
          <p:nvPr/>
        </p:nvSpPr>
        <p:spPr>
          <a:xfrm>
            <a:off x="6096001" y="1246975"/>
            <a:ext cx="740701" cy="1162050"/>
          </a:xfrm>
          <a:custGeom>
            <a:rect b="b" l="l" r="r" t="t"/>
            <a:pathLst>
              <a:path extrusionOk="0" h="1463" w="1044">
                <a:moveTo>
                  <a:pt x="0" y="0"/>
                </a:moveTo>
                <a:lnTo>
                  <a:pt x="1044" y="387"/>
                </a:lnTo>
                <a:lnTo>
                  <a:pt x="1044" y="1463"/>
                </a:lnTo>
                <a:lnTo>
                  <a:pt x="0" y="1077"/>
                </a:lnTo>
                <a:lnTo>
                  <a:pt x="0" y="0"/>
                </a:lnTo>
                <a:close/>
              </a:path>
            </a:pathLst>
          </a:custGeom>
          <a:solidFill>
            <a:srgbClr val="799DB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7"/>
          <p:cNvSpPr/>
          <p:nvPr/>
        </p:nvSpPr>
        <p:spPr>
          <a:xfrm>
            <a:off x="5355300" y="1558125"/>
            <a:ext cx="740701" cy="1162050"/>
          </a:xfrm>
          <a:custGeom>
            <a:rect b="b" l="l" r="r" t="t"/>
            <a:pathLst>
              <a:path extrusionOk="0" h="1465" w="1046">
                <a:moveTo>
                  <a:pt x="1046" y="1465"/>
                </a:moveTo>
                <a:lnTo>
                  <a:pt x="0" y="1077"/>
                </a:lnTo>
                <a:lnTo>
                  <a:pt x="0" y="0"/>
                </a:lnTo>
                <a:lnTo>
                  <a:pt x="1046" y="387"/>
                </a:lnTo>
                <a:lnTo>
                  <a:pt x="1046" y="14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7"/>
          <p:cNvSpPr/>
          <p:nvPr/>
        </p:nvSpPr>
        <p:spPr>
          <a:xfrm>
            <a:off x="6096001" y="1558125"/>
            <a:ext cx="740701" cy="1162050"/>
          </a:xfrm>
          <a:custGeom>
            <a:rect b="b" l="l" r="r" t="t"/>
            <a:pathLst>
              <a:path extrusionOk="0" h="1465" w="1044">
                <a:moveTo>
                  <a:pt x="0" y="1465"/>
                </a:moveTo>
                <a:lnTo>
                  <a:pt x="1044" y="1077"/>
                </a:lnTo>
                <a:lnTo>
                  <a:pt x="1044" y="0"/>
                </a:lnTo>
                <a:lnTo>
                  <a:pt x="0" y="387"/>
                </a:lnTo>
                <a:lnTo>
                  <a:pt x="0" y="1465"/>
                </a:lnTo>
                <a:close/>
              </a:path>
            </a:pathLst>
          </a:custGeom>
          <a:solidFill>
            <a:srgbClr val="1D2E3D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27"/>
          <p:cNvSpPr txBox="1"/>
          <p:nvPr/>
        </p:nvSpPr>
        <p:spPr>
          <a:xfrm>
            <a:off x="5353881" y="1820490"/>
            <a:ext cx="742119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</a:t>
            </a:r>
            <a:endParaRPr b="1"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5" name="Google Shape;305;p27"/>
          <p:cNvSpPr txBox="1"/>
          <p:nvPr/>
        </p:nvSpPr>
        <p:spPr>
          <a:xfrm>
            <a:off x="4611762" y="2708160"/>
            <a:ext cx="742119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</a:t>
            </a:r>
            <a:endParaRPr b="1"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6" name="Google Shape;306;p27"/>
          <p:cNvSpPr txBox="1"/>
          <p:nvPr/>
        </p:nvSpPr>
        <p:spPr>
          <a:xfrm>
            <a:off x="6093163" y="2758791"/>
            <a:ext cx="742119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</a:t>
            </a:r>
            <a:endParaRPr b="1"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7" name="Google Shape;307;p27"/>
          <p:cNvSpPr txBox="1"/>
          <p:nvPr/>
        </p:nvSpPr>
        <p:spPr>
          <a:xfrm>
            <a:off x="3869643" y="3603499"/>
            <a:ext cx="742119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endParaRPr b="1"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8" name="Google Shape;308;p27"/>
          <p:cNvSpPr txBox="1"/>
          <p:nvPr/>
        </p:nvSpPr>
        <p:spPr>
          <a:xfrm>
            <a:off x="5351044" y="3603499"/>
            <a:ext cx="742119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</a:t>
            </a:r>
            <a:endParaRPr b="1"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9" name="Google Shape;309;p27"/>
          <p:cNvSpPr txBox="1"/>
          <p:nvPr/>
        </p:nvSpPr>
        <p:spPr>
          <a:xfrm>
            <a:off x="6835993" y="3594121"/>
            <a:ext cx="742119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</a:t>
            </a:r>
            <a:endParaRPr b="1" sz="3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10" name="Google Shape;310;p27"/>
          <p:cNvGrpSpPr/>
          <p:nvPr/>
        </p:nvGrpSpPr>
        <p:grpSpPr>
          <a:xfrm>
            <a:off x="1725800" y="4683505"/>
            <a:ext cx="2712248" cy="646331"/>
            <a:chOff x="851275" y="5497679"/>
            <a:chExt cx="2712248" cy="646331"/>
          </a:xfrm>
        </p:grpSpPr>
        <p:sp>
          <p:nvSpPr>
            <p:cNvPr id="311" name="Google Shape;311;p27"/>
            <p:cNvSpPr txBox="1"/>
            <p:nvPr/>
          </p:nvSpPr>
          <p:spPr>
            <a:xfrm>
              <a:off x="851275" y="5651568"/>
              <a:ext cx="745373" cy="338554"/>
            </a:xfrm>
            <a:prstGeom prst="rect">
              <a:avLst/>
            </a:prstGeom>
            <a:solidFill>
              <a:srgbClr val="3C5D7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01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27"/>
            <p:cNvSpPr txBox="1"/>
            <p:nvPr/>
          </p:nvSpPr>
          <p:spPr>
            <a:xfrm>
              <a:off x="1773370" y="5497679"/>
              <a:ext cx="179015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Add New Inventory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3" name="Google Shape;313;p27"/>
          <p:cNvGrpSpPr/>
          <p:nvPr/>
        </p:nvGrpSpPr>
        <p:grpSpPr>
          <a:xfrm>
            <a:off x="4735076" y="4683505"/>
            <a:ext cx="2717048" cy="646331"/>
            <a:chOff x="4049294" y="5497679"/>
            <a:chExt cx="2717048" cy="646331"/>
          </a:xfrm>
        </p:grpSpPr>
        <p:sp>
          <p:nvSpPr>
            <p:cNvPr id="314" name="Google Shape;314;p27"/>
            <p:cNvSpPr txBox="1"/>
            <p:nvPr/>
          </p:nvSpPr>
          <p:spPr>
            <a:xfrm>
              <a:off x="4049294" y="5656330"/>
              <a:ext cx="745373" cy="338554"/>
            </a:xfrm>
            <a:prstGeom prst="rect">
              <a:avLst/>
            </a:prstGeom>
            <a:solidFill>
              <a:srgbClr val="92667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02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27"/>
            <p:cNvSpPr txBox="1"/>
            <p:nvPr/>
          </p:nvSpPr>
          <p:spPr>
            <a:xfrm>
              <a:off x="4976189" y="5497679"/>
              <a:ext cx="179015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View Existing Inventory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6" name="Google Shape;316;p27"/>
          <p:cNvGrpSpPr/>
          <p:nvPr/>
        </p:nvGrpSpPr>
        <p:grpSpPr>
          <a:xfrm>
            <a:off x="7749152" y="4683505"/>
            <a:ext cx="2717047" cy="646331"/>
            <a:chOff x="6874627" y="5497679"/>
            <a:chExt cx="2717047" cy="646331"/>
          </a:xfrm>
        </p:grpSpPr>
        <p:sp>
          <p:nvSpPr>
            <p:cNvPr id="317" name="Google Shape;317;p27"/>
            <p:cNvSpPr txBox="1"/>
            <p:nvPr/>
          </p:nvSpPr>
          <p:spPr>
            <a:xfrm>
              <a:off x="6874627" y="5651568"/>
              <a:ext cx="745373" cy="338554"/>
            </a:xfrm>
            <a:prstGeom prst="rect">
              <a:avLst/>
            </a:prstGeom>
            <a:solidFill>
              <a:srgbClr val="FF788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03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27"/>
            <p:cNvSpPr txBox="1"/>
            <p:nvPr/>
          </p:nvSpPr>
          <p:spPr>
            <a:xfrm>
              <a:off x="7801522" y="5497679"/>
              <a:ext cx="179015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Search Products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27"/>
          <p:cNvGrpSpPr/>
          <p:nvPr/>
        </p:nvGrpSpPr>
        <p:grpSpPr>
          <a:xfrm>
            <a:off x="1722962" y="5474726"/>
            <a:ext cx="2712248" cy="646331"/>
            <a:chOff x="851275" y="5497679"/>
            <a:chExt cx="2712248" cy="646331"/>
          </a:xfrm>
        </p:grpSpPr>
        <p:sp>
          <p:nvSpPr>
            <p:cNvPr id="320" name="Google Shape;320;p27"/>
            <p:cNvSpPr txBox="1"/>
            <p:nvPr/>
          </p:nvSpPr>
          <p:spPr>
            <a:xfrm>
              <a:off x="851275" y="5651568"/>
              <a:ext cx="745373" cy="338554"/>
            </a:xfrm>
            <a:prstGeom prst="rect">
              <a:avLst/>
            </a:prstGeom>
            <a:solidFill>
              <a:srgbClr val="B63A5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04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27"/>
            <p:cNvSpPr txBox="1"/>
            <p:nvPr/>
          </p:nvSpPr>
          <p:spPr>
            <a:xfrm>
              <a:off x="1773370" y="5497679"/>
              <a:ext cx="179015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Modify Product Details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2" name="Google Shape;322;p27"/>
          <p:cNvGrpSpPr/>
          <p:nvPr/>
        </p:nvGrpSpPr>
        <p:grpSpPr>
          <a:xfrm>
            <a:off x="4732238" y="5474726"/>
            <a:ext cx="2717048" cy="646331"/>
            <a:chOff x="4049294" y="5497679"/>
            <a:chExt cx="2717048" cy="646331"/>
          </a:xfrm>
        </p:grpSpPr>
        <p:sp>
          <p:nvSpPr>
            <p:cNvPr id="323" name="Google Shape;323;p27"/>
            <p:cNvSpPr txBox="1"/>
            <p:nvPr/>
          </p:nvSpPr>
          <p:spPr>
            <a:xfrm>
              <a:off x="4049294" y="5656330"/>
              <a:ext cx="745373" cy="338554"/>
            </a:xfrm>
            <a:prstGeom prst="rect">
              <a:avLst/>
            </a:prstGeom>
            <a:solidFill>
              <a:srgbClr val="B4A7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05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27"/>
            <p:cNvSpPr txBox="1"/>
            <p:nvPr/>
          </p:nvSpPr>
          <p:spPr>
            <a:xfrm>
              <a:off x="4976189" y="5497679"/>
              <a:ext cx="179015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Remove Products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ower template">
  <a:themeElements>
    <a:clrScheme name="Custom 347">
      <a:dk1>
        <a:srgbClr val="65617D"/>
      </a:dk1>
      <a:lt1>
        <a:srgbClr val="FFFFFF"/>
      </a:lt1>
      <a:dk2>
        <a:srgbClr val="A7D86D"/>
      </a:dk2>
      <a:lt2>
        <a:srgbClr val="ECEBF0"/>
      </a:lt2>
      <a:accent1>
        <a:srgbClr val="A7D86D"/>
      </a:accent1>
      <a:accent2>
        <a:srgbClr val="7CBE5F"/>
      </a:accent2>
      <a:accent3>
        <a:srgbClr val="52A551"/>
      </a:accent3>
      <a:accent4>
        <a:srgbClr val="D8D5EB"/>
      </a:accent4>
      <a:accent5>
        <a:srgbClr val="A7A4BC"/>
      </a:accent5>
      <a:accent6>
        <a:srgbClr val="65617D"/>
      </a:accent6>
      <a:hlink>
        <a:srgbClr val="65617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Custom 132">
      <a:dk1>
        <a:srgbClr val="000000"/>
      </a:dk1>
      <a:lt1>
        <a:srgbClr val="FFFFFF"/>
      </a:lt1>
      <a:dk2>
        <a:srgbClr val="3F3F3F"/>
      </a:dk2>
      <a:lt2>
        <a:srgbClr val="E7E6E6"/>
      </a:lt2>
      <a:accent1>
        <a:srgbClr val="3C5D7A"/>
      </a:accent1>
      <a:accent2>
        <a:srgbClr val="92667D"/>
      </a:accent2>
      <a:accent3>
        <a:srgbClr val="D17083"/>
      </a:accent3>
      <a:accent4>
        <a:srgbClr val="FF788B"/>
      </a:accent4>
      <a:accent5>
        <a:srgbClr val="3C5D7A"/>
      </a:accent5>
      <a:accent6>
        <a:srgbClr val="92667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